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Playfair Display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Oswald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bold.fntdata"/><Relationship Id="rId11" Type="http://schemas.openxmlformats.org/officeDocument/2006/relationships/font" Target="fonts/PlayfairDisplay-regular.fntdata"/><Relationship Id="rId10" Type="http://schemas.openxmlformats.org/officeDocument/2006/relationships/slide" Target="slides/slide5.xml"/><Relationship Id="rId13" Type="http://schemas.openxmlformats.org/officeDocument/2006/relationships/font" Target="fonts/PlayfairDisplay-italic.fntdata"/><Relationship Id="rId12" Type="http://schemas.openxmlformats.org/officeDocument/2006/relationships/font" Target="fonts/PlayfairDispl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PlayfairDisplay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swald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a0de7c3803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a0de7c380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a0de7c3803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a0de7c3803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0de7c3803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0de7c3803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0de7c3803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0de7c3803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0de7c3803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0de7c3803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Mental health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ruby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44250" y="212875"/>
            <a:ext cx="8455500" cy="4220700"/>
          </a:xfrm>
          <a:prstGeom prst="rect">
            <a:avLst/>
          </a:prstGeom>
          <a:solidFill>
            <a:srgbClr val="FFFF00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One.Talk about your feelings to someone you trust,this will help you to have a good mental health,and help you during tough times.</a:t>
            </a:r>
            <a:endParaRPr sz="2400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8675" y="2951025"/>
            <a:ext cx="2571750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44250" y="182625"/>
            <a:ext cx="8455500" cy="3736500"/>
          </a:xfrm>
          <a:prstGeom prst="rect">
            <a:avLst/>
          </a:prstGeom>
          <a:solidFill>
            <a:srgbClr val="FFFF00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Two.Eat well because your brain needs a mix of nutrients in order to stay healthy and function well,just like the other organs.</a:t>
            </a:r>
            <a:endParaRPr sz="2400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5375" y="3374625"/>
            <a:ext cx="5633999" cy="193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44250" y="303650"/>
            <a:ext cx="8455500" cy="3721500"/>
          </a:xfrm>
          <a:prstGeom prst="rect">
            <a:avLst/>
          </a:prstGeom>
          <a:solidFill>
            <a:srgbClr val="FFFF00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Three.Take a break a change of scene or a change of food is good for your mental health.It could be taking half an hour to clean or read.</a:t>
            </a:r>
            <a:endParaRPr sz="240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575" y="3011550"/>
            <a:ext cx="7640424" cy="183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44250" y="318775"/>
            <a:ext cx="8455500" cy="3585300"/>
          </a:xfrm>
          <a:prstGeom prst="rect">
            <a:avLst/>
          </a:prstGeom>
          <a:solidFill>
            <a:srgbClr val="FFFF00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Four.Keep active do something you are good at such like running,playing football.</a:t>
            </a:r>
            <a:endParaRPr sz="2400"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0725" y="3420000"/>
            <a:ext cx="2904574" cy="172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350" y="3420000"/>
            <a:ext cx="3600450" cy="152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