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Oswald" panose="020B0604020202020204" charset="0"/>
      <p:regular r:id="rId13"/>
      <p:bold r:id="rId14"/>
    </p:embeddedFont>
    <p:embeddedFont>
      <p:font typeface="Playfair Displ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0cd0d19d1_0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0cd0d19d1_0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0cd0d19d1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0cd0d19d1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0cd0d19d1_0_6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0cd0d19d1_0_6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0cd0d19d1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0cd0d19d1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0cd0d19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0cd0d19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Crjevx3-J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Your </a:t>
            </a:r>
            <a:r>
              <a:rPr lang="en-GB" dirty="0" smtClean="0"/>
              <a:t>Mental </a:t>
            </a:r>
            <a:r>
              <a:rPr lang="en-GB" dirty="0"/>
              <a:t>health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Mental </a:t>
            </a:r>
            <a:r>
              <a:rPr lang="en-GB" dirty="0"/>
              <a:t>health day!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47800" y="724200"/>
            <a:ext cx="4045200" cy="98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mental </a:t>
            </a:r>
            <a:r>
              <a:rPr lang="en-GB" dirty="0"/>
              <a:t>health and what it is.</a:t>
            </a:r>
            <a:endParaRPr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347800" y="1740125"/>
            <a:ext cx="40452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What is </a:t>
            </a:r>
            <a:r>
              <a:rPr lang="en-GB" dirty="0" smtClean="0"/>
              <a:t>mental </a:t>
            </a:r>
            <a:r>
              <a:rPr lang="en-GB" dirty="0"/>
              <a:t>health?</a:t>
            </a:r>
            <a:endParaRPr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Everyone </a:t>
            </a:r>
            <a:r>
              <a:rPr lang="en-GB" dirty="0"/>
              <a:t>has </a:t>
            </a:r>
            <a:r>
              <a:rPr lang="en-GB" dirty="0" smtClean="0"/>
              <a:t>mental </a:t>
            </a:r>
            <a:r>
              <a:rPr lang="en-GB" dirty="0"/>
              <a:t>health some peoples </a:t>
            </a:r>
            <a:r>
              <a:rPr lang="en-GB" dirty="0" smtClean="0"/>
              <a:t>mental </a:t>
            </a:r>
            <a:r>
              <a:rPr lang="en-GB" dirty="0"/>
              <a:t>health </a:t>
            </a:r>
            <a:r>
              <a:rPr lang="en-GB" dirty="0" smtClean="0"/>
              <a:t>doesn't </a:t>
            </a:r>
            <a:r>
              <a:rPr lang="en-GB" dirty="0"/>
              <a:t>work as good as other peoples</a:t>
            </a:r>
            <a:r>
              <a:rPr lang="en-GB" dirty="0" smtClean="0"/>
              <a:t>. Some </a:t>
            </a:r>
            <a:r>
              <a:rPr lang="en-GB" dirty="0"/>
              <a:t>people are effected by there </a:t>
            </a:r>
            <a:r>
              <a:rPr lang="en-GB" dirty="0" smtClean="0"/>
              <a:t>mental </a:t>
            </a:r>
            <a:r>
              <a:rPr lang="en-GB" dirty="0"/>
              <a:t>health. You might be effected by something that </a:t>
            </a:r>
            <a:r>
              <a:rPr lang="en-GB" dirty="0" smtClean="0"/>
              <a:t>happened </a:t>
            </a:r>
            <a:r>
              <a:rPr lang="en-GB" dirty="0"/>
              <a:t>in the past or you could be going through now.</a:t>
            </a:r>
            <a:endParaRPr dirty="0"/>
          </a:p>
        </p:txBody>
      </p:sp>
      <p:sp>
        <p:nvSpPr>
          <p:cNvPr id="67" name="Google Shape;67;p14"/>
          <p:cNvSpPr txBox="1"/>
          <p:nvPr/>
        </p:nvSpPr>
        <p:spPr>
          <a:xfrm>
            <a:off x="740650" y="2386625"/>
            <a:ext cx="3000000" cy="24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u="sng">
                <a:solidFill>
                  <a:srgbClr val="660099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Talking Mental Health - YouTube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Effects of </a:t>
            </a:r>
            <a:r>
              <a:rPr lang="en-GB" dirty="0" smtClean="0"/>
              <a:t>mental </a:t>
            </a:r>
            <a:r>
              <a:rPr lang="en-GB" dirty="0"/>
              <a:t>health.</a:t>
            </a: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Different </a:t>
            </a:r>
            <a:r>
              <a:rPr lang="en-GB" dirty="0"/>
              <a:t>effects of </a:t>
            </a:r>
            <a:r>
              <a:rPr lang="en-GB" dirty="0" smtClean="0"/>
              <a:t>mental </a:t>
            </a:r>
            <a:r>
              <a:rPr lang="en-GB" dirty="0"/>
              <a:t>health.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/>
              <a:t>There are many effects of </a:t>
            </a:r>
            <a:r>
              <a:rPr lang="en-GB" dirty="0" smtClean="0"/>
              <a:t>mental </a:t>
            </a:r>
            <a:r>
              <a:rPr lang="en-GB" dirty="0"/>
              <a:t>health here are some: self </a:t>
            </a:r>
            <a:r>
              <a:rPr lang="en-GB" dirty="0" smtClean="0"/>
              <a:t>harm-depression-self esteem </a:t>
            </a:r>
            <a:r>
              <a:rPr lang="en-GB" dirty="0"/>
              <a:t>and a effect on your </a:t>
            </a:r>
            <a:r>
              <a:rPr lang="en-GB" dirty="0" smtClean="0"/>
              <a:t>personality.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How to deal with </a:t>
            </a:r>
            <a:r>
              <a:rPr lang="en-GB" dirty="0" smtClean="0"/>
              <a:t>mental </a:t>
            </a:r>
            <a:r>
              <a:rPr lang="en-GB" dirty="0"/>
              <a:t>health.</a:t>
            </a:r>
            <a:endParaRPr dirty="0"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should I do to calm my self?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dirty="0"/>
              <a:t>Ways to deal with </a:t>
            </a:r>
            <a:r>
              <a:rPr lang="en-GB" sz="2300" dirty="0" smtClean="0"/>
              <a:t>mental </a:t>
            </a:r>
            <a:r>
              <a:rPr lang="en-GB" sz="2300" dirty="0"/>
              <a:t>health</a:t>
            </a:r>
            <a:endParaRPr sz="23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Meditate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Write down your feelings.(you can share if you want)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Tell an adult about any stress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Express your self and your feeling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Follow your heart!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97625" y="452625"/>
            <a:ext cx="4045200" cy="145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Self love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265500" y="286785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Ways to care for your self!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You can try to listen to your thoughts or even go for a walk refresh your mind and love your self!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mental </a:t>
            </a:r>
            <a:r>
              <a:rPr lang="en-GB" dirty="0"/>
              <a:t>health</a:t>
            </a:r>
            <a:endParaRPr dirty="0"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A nice pichture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8675" y="185163"/>
            <a:ext cx="4629150" cy="477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Montserrat</vt:lpstr>
      <vt:lpstr>Oswald</vt:lpstr>
      <vt:lpstr>Playfair Display</vt:lpstr>
      <vt:lpstr>Pop</vt:lpstr>
      <vt:lpstr>Your Mental health</vt:lpstr>
      <vt:lpstr>mental health and what it is.</vt:lpstr>
      <vt:lpstr>Effects of mental health.</vt:lpstr>
      <vt:lpstr>How to deal with mental health.</vt:lpstr>
      <vt:lpstr>Self love</vt:lpstr>
      <vt:lpstr>mental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Mental health</dc:title>
  <cp:lastModifiedBy>Teacher</cp:lastModifiedBy>
  <cp:revision>1</cp:revision>
  <dcterms:modified xsi:type="dcterms:W3CDTF">2021-05-12T11:50:38Z</dcterms:modified>
</cp:coreProperties>
</file>