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Lato" panose="020B0604020202020204" charset="0"/>
      <p:regular r:id="rId15"/>
      <p:bold r:id="rId16"/>
      <p:italic r:id="rId17"/>
      <p:boldItalic r:id="rId18"/>
    </p:embeddedFont>
    <p:embeddedFont>
      <p:font typeface="Playfair Display"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5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9bd427916b_0_9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9bd427916b_0_9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9bd427916b_0_9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9bd427916b_0_9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9bd427916b_0_9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9bd427916b_0_9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9bd427916b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9bd427916b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9bd427916b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9bd427916b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9bd427916b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9bd427916b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9bd427916b_0_8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9bd427916b_0_8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9bd427916b_0_9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9bd427916b_0_9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9bd427916b_0_9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9bd427916b_0_9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9bd427916b_0_9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9bd427916b_0_9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9bd427916b_0_9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9bd427916b_0_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992950" y="992700"/>
            <a:ext cx="3158100" cy="3158100"/>
          </a:xfrm>
          <a:prstGeom prst="rect">
            <a:avLst/>
          </a:prstGeom>
          <a:noFill/>
          <a:ln w="28575"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096250" y="1627200"/>
            <a:ext cx="2951400" cy="1584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a:endParaRPr/>
          </a:p>
        </p:txBody>
      </p:sp>
      <p:sp>
        <p:nvSpPr>
          <p:cNvPr id="13" name="Google Shape;13;p2"/>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Google Shape;14;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1233100"/>
            <a:ext cx="8520600" cy="1610100"/>
          </a:xfrm>
          <a:prstGeom prst="rect">
            <a:avLst/>
          </a:prstGeom>
        </p:spPr>
        <p:txBody>
          <a:bodyPr spcFirstLastPara="1" wrap="square" lIns="91425" tIns="91425" rIns="91425" bIns="91425" anchor="b" anchorCtr="0">
            <a:no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a:spLocks noGrp="1"/>
          </p:cNvSpPr>
          <p:nvPr>
            <p:ph type="body" idx="1"/>
          </p:nvPr>
        </p:nvSpPr>
        <p:spPr>
          <a:xfrm>
            <a:off x="311700" y="29194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p:cSld name="AUTOLAYOUT">
    <p:bg>
      <p:bgPr>
        <a:solidFill>
          <a:srgbClr val="FFFFFF"/>
        </a:solidFill>
        <a:effectLst/>
      </p:bgPr>
    </p:bg>
    <p:spTree>
      <p:nvGrpSpPr>
        <p:cNvPr id="1" name="Shape 55"/>
        <p:cNvGrpSpPr/>
        <p:nvPr/>
      </p:nvGrpSpPr>
      <p:grpSpPr>
        <a:xfrm>
          <a:off x="0" y="0"/>
          <a:ext cx="0" cy="0"/>
          <a:chOff x="0" y="0"/>
          <a:chExt cx="0" cy="0"/>
        </a:xfrm>
      </p:grpSpPr>
      <p:sp>
        <p:nvSpPr>
          <p:cNvPr id="56" name="Google Shape;56;p13"/>
          <p:cNvSpPr/>
          <p:nvPr/>
        </p:nvSpPr>
        <p:spPr>
          <a:xfrm>
            <a:off x="0" y="0"/>
            <a:ext cx="9144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p:nvPr/>
        </p:nvSpPr>
        <p:spPr>
          <a:xfrm>
            <a:off x="0" y="0"/>
            <a:ext cx="9144000" cy="3460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p:nvPr/>
        </p:nvSpPr>
        <p:spPr>
          <a:xfrm rot="10800000">
            <a:off x="3950564" y="150"/>
            <a:ext cx="3459900" cy="3459900"/>
          </a:xfrm>
          <a:prstGeom prst="flowChartDelay">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3"/>
          <p:cNvSpPr/>
          <p:nvPr/>
        </p:nvSpPr>
        <p:spPr>
          <a:xfrm rot="10800000">
            <a:off x="3950564" y="125"/>
            <a:ext cx="3459900" cy="3459900"/>
          </a:xfrm>
          <a:prstGeom prst="flowChartDelay">
            <a:avLst/>
          </a:prstGeom>
          <a:solidFill>
            <a:srgbClr val="FFFF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3"/>
          <p:cNvSpPr/>
          <p:nvPr/>
        </p:nvSpPr>
        <p:spPr>
          <a:xfrm rot="10800000">
            <a:off x="4833295" y="150"/>
            <a:ext cx="3459900" cy="3459900"/>
          </a:xfrm>
          <a:prstGeom prst="flowChartDelay">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3"/>
          <p:cNvSpPr/>
          <p:nvPr/>
        </p:nvSpPr>
        <p:spPr>
          <a:xfrm rot="10800000">
            <a:off x="4833295" y="125"/>
            <a:ext cx="3459900" cy="3459900"/>
          </a:xfrm>
          <a:prstGeom prst="flowChartDelay">
            <a:avLst/>
          </a:prstGeom>
          <a:solidFill>
            <a:srgbClr val="FFFFFF">
              <a:alpha val="188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3"/>
          <p:cNvSpPr/>
          <p:nvPr/>
        </p:nvSpPr>
        <p:spPr>
          <a:xfrm rot="10800000">
            <a:off x="5684100" y="125"/>
            <a:ext cx="3459900" cy="3459900"/>
          </a:xfrm>
          <a:prstGeom prst="flowChartDelay">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3"/>
          <p:cNvSpPr/>
          <p:nvPr/>
        </p:nvSpPr>
        <p:spPr>
          <a:xfrm rot="10800000">
            <a:off x="5684100" y="125"/>
            <a:ext cx="3459900" cy="3459900"/>
          </a:xfrm>
          <a:prstGeom prst="flowChartDelay">
            <a:avLst/>
          </a:prstGeom>
          <a:solidFill>
            <a:srgbClr val="FFFFFF">
              <a:alpha val="25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3"/>
          <p:cNvSpPr txBox="1">
            <a:spLocks noGrp="1"/>
          </p:cNvSpPr>
          <p:nvPr>
            <p:ph type="title"/>
          </p:nvPr>
        </p:nvSpPr>
        <p:spPr>
          <a:xfrm>
            <a:off x="324475" y="465975"/>
            <a:ext cx="3568800" cy="2841600"/>
          </a:xfrm>
          <a:prstGeom prst="rect">
            <a:avLst/>
          </a:prstGeom>
          <a:noFill/>
        </p:spPr>
        <p:txBody>
          <a:bodyPr spcFirstLastPara="1" wrap="square" lIns="91425" tIns="91425" rIns="91425" bIns="91425" anchor="b" anchorCtr="0">
            <a:noAutofit/>
          </a:bodyPr>
          <a:lstStyle>
            <a:lvl1pPr lvl="0" algn="l">
              <a:lnSpc>
                <a:spcPct val="100000"/>
              </a:lnSpc>
              <a:spcBef>
                <a:spcPts val="0"/>
              </a:spcBef>
              <a:spcAft>
                <a:spcPts val="0"/>
              </a:spcAft>
              <a:buNone/>
              <a:defRPr sz="3200" b="1">
                <a:solidFill>
                  <a:schemeClr val="lt1"/>
                </a:solidFill>
                <a:latin typeface="Lato"/>
                <a:ea typeface="Lato"/>
                <a:cs typeface="Lato"/>
                <a:sym typeface="Lato"/>
              </a:defRPr>
            </a:lvl1pPr>
            <a:lvl2pPr lvl="1" algn="l">
              <a:lnSpc>
                <a:spcPct val="100000"/>
              </a:lnSpc>
              <a:spcBef>
                <a:spcPts val="0"/>
              </a:spcBef>
              <a:spcAft>
                <a:spcPts val="0"/>
              </a:spcAft>
              <a:buNone/>
              <a:defRPr sz="3200" b="1">
                <a:solidFill>
                  <a:schemeClr val="lt1"/>
                </a:solidFill>
                <a:latin typeface="Lato"/>
                <a:ea typeface="Lato"/>
                <a:cs typeface="Lato"/>
                <a:sym typeface="Lato"/>
              </a:defRPr>
            </a:lvl2pPr>
            <a:lvl3pPr lvl="2" algn="l">
              <a:lnSpc>
                <a:spcPct val="100000"/>
              </a:lnSpc>
              <a:spcBef>
                <a:spcPts val="0"/>
              </a:spcBef>
              <a:spcAft>
                <a:spcPts val="0"/>
              </a:spcAft>
              <a:buNone/>
              <a:defRPr sz="3200" b="1">
                <a:solidFill>
                  <a:schemeClr val="lt1"/>
                </a:solidFill>
                <a:latin typeface="Lato"/>
                <a:ea typeface="Lato"/>
                <a:cs typeface="Lato"/>
                <a:sym typeface="Lato"/>
              </a:defRPr>
            </a:lvl3pPr>
            <a:lvl4pPr lvl="3" algn="l">
              <a:lnSpc>
                <a:spcPct val="100000"/>
              </a:lnSpc>
              <a:spcBef>
                <a:spcPts val="0"/>
              </a:spcBef>
              <a:spcAft>
                <a:spcPts val="0"/>
              </a:spcAft>
              <a:buNone/>
              <a:defRPr sz="3200" b="1">
                <a:solidFill>
                  <a:schemeClr val="lt1"/>
                </a:solidFill>
                <a:latin typeface="Lato"/>
                <a:ea typeface="Lato"/>
                <a:cs typeface="Lato"/>
                <a:sym typeface="Lato"/>
              </a:defRPr>
            </a:lvl4pPr>
            <a:lvl5pPr lvl="4" algn="l">
              <a:lnSpc>
                <a:spcPct val="100000"/>
              </a:lnSpc>
              <a:spcBef>
                <a:spcPts val="0"/>
              </a:spcBef>
              <a:spcAft>
                <a:spcPts val="0"/>
              </a:spcAft>
              <a:buNone/>
              <a:defRPr sz="3200" b="1">
                <a:solidFill>
                  <a:schemeClr val="lt1"/>
                </a:solidFill>
                <a:latin typeface="Lato"/>
                <a:ea typeface="Lato"/>
                <a:cs typeface="Lato"/>
                <a:sym typeface="Lato"/>
              </a:defRPr>
            </a:lvl5pPr>
            <a:lvl6pPr lvl="5" algn="l">
              <a:lnSpc>
                <a:spcPct val="100000"/>
              </a:lnSpc>
              <a:spcBef>
                <a:spcPts val="0"/>
              </a:spcBef>
              <a:spcAft>
                <a:spcPts val="0"/>
              </a:spcAft>
              <a:buNone/>
              <a:defRPr sz="3200" b="1">
                <a:solidFill>
                  <a:schemeClr val="lt1"/>
                </a:solidFill>
                <a:latin typeface="Lato"/>
                <a:ea typeface="Lato"/>
                <a:cs typeface="Lato"/>
                <a:sym typeface="Lato"/>
              </a:defRPr>
            </a:lvl6pPr>
            <a:lvl7pPr lvl="6" algn="l">
              <a:lnSpc>
                <a:spcPct val="100000"/>
              </a:lnSpc>
              <a:spcBef>
                <a:spcPts val="0"/>
              </a:spcBef>
              <a:spcAft>
                <a:spcPts val="0"/>
              </a:spcAft>
              <a:buNone/>
              <a:defRPr sz="3200" b="1">
                <a:solidFill>
                  <a:schemeClr val="lt1"/>
                </a:solidFill>
                <a:latin typeface="Lato"/>
                <a:ea typeface="Lato"/>
                <a:cs typeface="Lato"/>
                <a:sym typeface="Lato"/>
              </a:defRPr>
            </a:lvl7pPr>
            <a:lvl8pPr lvl="7" algn="l">
              <a:lnSpc>
                <a:spcPct val="100000"/>
              </a:lnSpc>
              <a:spcBef>
                <a:spcPts val="0"/>
              </a:spcBef>
              <a:spcAft>
                <a:spcPts val="0"/>
              </a:spcAft>
              <a:buNone/>
              <a:defRPr sz="3200" b="1">
                <a:solidFill>
                  <a:schemeClr val="lt1"/>
                </a:solidFill>
                <a:latin typeface="Lato"/>
                <a:ea typeface="Lato"/>
                <a:cs typeface="Lato"/>
                <a:sym typeface="Lato"/>
              </a:defRPr>
            </a:lvl8pPr>
            <a:lvl9pPr lvl="8" algn="l">
              <a:lnSpc>
                <a:spcPct val="100000"/>
              </a:lnSpc>
              <a:spcBef>
                <a:spcPts val="0"/>
              </a:spcBef>
              <a:spcAft>
                <a:spcPts val="0"/>
              </a:spcAft>
              <a:buNone/>
              <a:defRPr sz="3200" b="1">
                <a:solidFill>
                  <a:schemeClr val="lt1"/>
                </a:solidFill>
                <a:latin typeface="Lato"/>
                <a:ea typeface="Lato"/>
                <a:cs typeface="Lato"/>
                <a:sym typeface="Lato"/>
              </a:defRPr>
            </a:lvl9pPr>
          </a:lstStyle>
          <a:p>
            <a:endParaRPr/>
          </a:p>
        </p:txBody>
      </p:sp>
      <p:sp>
        <p:nvSpPr>
          <p:cNvPr id="65" name="Google Shape;65;p13"/>
          <p:cNvSpPr txBox="1">
            <a:spLocks noGrp="1"/>
          </p:cNvSpPr>
          <p:nvPr>
            <p:ph type="subTitle" idx="1"/>
          </p:nvPr>
        </p:nvSpPr>
        <p:spPr>
          <a:xfrm>
            <a:off x="324475" y="3612602"/>
            <a:ext cx="5124300" cy="13026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1pPr>
            <a:lvl2pPr lvl="1"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2pPr>
            <a:lvl3pPr lvl="2"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3pPr>
            <a:lvl4pPr lvl="3"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4pPr>
            <a:lvl5pPr lvl="4"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5pPr>
            <a:lvl6pPr lvl="5"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6pPr>
            <a:lvl7pPr lvl="6"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7pPr>
            <a:lvl8pPr lvl="7"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8pPr>
            <a:lvl9pPr lvl="8" algn="l">
              <a:lnSpc>
                <a:spcPct val="100000"/>
              </a:lnSpc>
              <a:spcBef>
                <a:spcPts val="0"/>
              </a:spcBef>
              <a:spcAft>
                <a:spcPts val="0"/>
              </a:spcAft>
              <a:buClr>
                <a:schemeClr val="dk2"/>
              </a:buClr>
              <a:buSzPts val="1800"/>
              <a:buNone/>
              <a:defRPr sz="1800" b="1">
                <a:solidFill>
                  <a:schemeClr val="dk2"/>
                </a:solidFill>
                <a:latin typeface="Playfair Display"/>
                <a:ea typeface="Playfair Display"/>
                <a:cs typeface="Playfair Display"/>
                <a:sym typeface="Playfair Display"/>
              </a:defRPr>
            </a:lvl9pPr>
          </a:lstStyle>
          <a:p>
            <a:endParaRPr/>
          </a:p>
        </p:txBody>
      </p:sp>
      <p:sp>
        <p:nvSpPr>
          <p:cNvPr id="66" name="Google Shape;66;p13"/>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chemeClr val="dk2"/>
                </a:solidFill>
              </a:defRPr>
            </a:lvl1pPr>
            <a:lvl2pPr lvl="1" algn="r">
              <a:lnSpc>
                <a:spcPct val="100000"/>
              </a:lnSpc>
              <a:spcAft>
                <a:spcPts val="0"/>
              </a:spcAft>
              <a:buNone/>
              <a:defRPr sz="1000">
                <a:solidFill>
                  <a:schemeClr val="dk2"/>
                </a:solidFill>
              </a:defRPr>
            </a:lvl2pPr>
            <a:lvl3pPr lvl="2" algn="r">
              <a:lnSpc>
                <a:spcPct val="100000"/>
              </a:lnSpc>
              <a:spcAft>
                <a:spcPts val="0"/>
              </a:spcAft>
              <a:buNone/>
              <a:defRPr sz="1000">
                <a:solidFill>
                  <a:schemeClr val="dk2"/>
                </a:solidFill>
              </a:defRPr>
            </a:lvl3pPr>
            <a:lvl4pPr lvl="3" algn="r">
              <a:lnSpc>
                <a:spcPct val="100000"/>
              </a:lnSpc>
              <a:spcAft>
                <a:spcPts val="0"/>
              </a:spcAft>
              <a:buNone/>
              <a:defRPr sz="1000">
                <a:solidFill>
                  <a:schemeClr val="dk2"/>
                </a:solidFill>
              </a:defRPr>
            </a:lvl4pPr>
            <a:lvl5pPr lvl="4" algn="r">
              <a:lnSpc>
                <a:spcPct val="100000"/>
              </a:lnSpc>
              <a:spcAft>
                <a:spcPts val="0"/>
              </a:spcAft>
              <a:buNone/>
              <a:defRPr sz="1000">
                <a:solidFill>
                  <a:schemeClr val="dk2"/>
                </a:solidFill>
              </a:defRPr>
            </a:lvl5pPr>
            <a:lvl6pPr lvl="5" algn="r">
              <a:lnSpc>
                <a:spcPct val="100000"/>
              </a:lnSpc>
              <a:spcAft>
                <a:spcPts val="0"/>
              </a:spcAft>
              <a:buNone/>
              <a:defRPr sz="1000">
                <a:solidFill>
                  <a:schemeClr val="dk2"/>
                </a:solidFill>
              </a:defRPr>
            </a:lvl6pPr>
            <a:lvl7pPr lvl="6" algn="r">
              <a:lnSpc>
                <a:spcPct val="100000"/>
              </a:lnSpc>
              <a:spcAft>
                <a:spcPts val="0"/>
              </a:spcAft>
              <a:buNone/>
              <a:defRPr sz="1000">
                <a:solidFill>
                  <a:schemeClr val="dk2"/>
                </a:solidFill>
              </a:defRPr>
            </a:lvl7pPr>
            <a:lvl8pPr lvl="7" algn="r">
              <a:lnSpc>
                <a:spcPct val="100000"/>
              </a:lnSpc>
              <a:spcAft>
                <a:spcPts val="0"/>
              </a:spcAft>
              <a:buNone/>
              <a:defRPr sz="1000">
                <a:solidFill>
                  <a:schemeClr val="dk2"/>
                </a:solidFill>
              </a:defRPr>
            </a:lvl8pPr>
            <a:lvl9pPr lvl="8" algn="r">
              <a:lnSpc>
                <a:spcPct val="100000"/>
              </a:lnSpc>
              <a:spcAft>
                <a:spcPts val="0"/>
              </a:spcAft>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1">
  <p:cSld name="AUTOLAYOUT_1">
    <p:bg>
      <p:bgPr>
        <a:solidFill>
          <a:srgbClr val="FFFFFF"/>
        </a:solidFill>
        <a:effectLst/>
      </p:bgPr>
    </p:bg>
    <p:spTree>
      <p:nvGrpSpPr>
        <p:cNvPr id="1" name="Shape 67"/>
        <p:cNvGrpSpPr/>
        <p:nvPr/>
      </p:nvGrpSpPr>
      <p:grpSpPr>
        <a:xfrm>
          <a:off x="0" y="0"/>
          <a:ext cx="0" cy="0"/>
          <a:chOff x="0" y="0"/>
          <a:chExt cx="0" cy="0"/>
        </a:xfrm>
      </p:grpSpPr>
      <p:sp>
        <p:nvSpPr>
          <p:cNvPr id="68" name="Google Shape;68;p14"/>
          <p:cNvSpPr/>
          <p:nvPr/>
        </p:nvSpPr>
        <p:spPr>
          <a:xfrm>
            <a:off x="0" y="0"/>
            <a:ext cx="9144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4"/>
          <p:cNvSpPr/>
          <p:nvPr/>
        </p:nvSpPr>
        <p:spPr>
          <a:xfrm>
            <a:off x="2140800" y="3781876"/>
            <a:ext cx="4862400" cy="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4"/>
          <p:cNvSpPr/>
          <p:nvPr/>
        </p:nvSpPr>
        <p:spPr>
          <a:xfrm>
            <a:off x="2140800" y="1237413"/>
            <a:ext cx="4862400" cy="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4"/>
          <p:cNvSpPr txBox="1">
            <a:spLocks noGrp="1"/>
          </p:cNvSpPr>
          <p:nvPr>
            <p:ph type="title"/>
          </p:nvPr>
        </p:nvSpPr>
        <p:spPr>
          <a:xfrm>
            <a:off x="2140800" y="1630500"/>
            <a:ext cx="4862400" cy="1882500"/>
          </a:xfrm>
          <a:prstGeom prst="rect">
            <a:avLst/>
          </a:prstGeom>
          <a:noFill/>
        </p:spPr>
        <p:txBody>
          <a:bodyPr spcFirstLastPara="1" wrap="square" lIns="91425" tIns="91425" rIns="91425" bIns="91425" anchor="ctr" anchorCtr="0">
            <a:noAutofit/>
          </a:bodyPr>
          <a:lstStyle>
            <a:lvl1pPr lvl="0"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1pPr>
            <a:lvl2pPr lvl="1"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2pPr>
            <a:lvl3pPr lvl="2"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3pPr>
            <a:lvl4pPr lvl="3"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4pPr>
            <a:lvl5pPr lvl="4"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5pPr>
            <a:lvl6pPr lvl="5"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6pPr>
            <a:lvl7pPr lvl="6"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7pPr>
            <a:lvl8pPr lvl="7"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8pPr>
            <a:lvl9pPr lvl="8" algn="ctr">
              <a:lnSpc>
                <a:spcPct val="100000"/>
              </a:lnSpc>
              <a:spcBef>
                <a:spcPts val="0"/>
              </a:spcBef>
              <a:spcAft>
                <a:spcPts val="0"/>
              </a:spcAft>
              <a:buClr>
                <a:srgbClr val="0D47A1"/>
              </a:buClr>
              <a:buSzPts val="4000"/>
              <a:buNone/>
              <a:defRPr sz="4000" b="1">
                <a:solidFill>
                  <a:schemeClr val="dk1"/>
                </a:solidFill>
                <a:latin typeface="Lato"/>
                <a:ea typeface="Lato"/>
                <a:cs typeface="Lato"/>
                <a:sym typeface="Lato"/>
              </a:defRPr>
            </a:lvl9pPr>
          </a:lstStyle>
          <a:p>
            <a:endParaRPr/>
          </a:p>
        </p:txBody>
      </p:sp>
      <p:sp>
        <p:nvSpPr>
          <p:cNvPr id="72" name="Google Shape;72;p14"/>
          <p:cNvSpPr txBox="1">
            <a:spLocks noGrp="1"/>
          </p:cNvSpPr>
          <p:nvPr>
            <p:ph type="sldNum" idx="12"/>
          </p:nvPr>
        </p:nvSpPr>
        <p:spPr>
          <a:xfrm>
            <a:off x="8497999" y="4688759"/>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chemeClr val="dk1"/>
                </a:solidFill>
              </a:defRPr>
            </a:lvl1pPr>
            <a:lvl2pPr lvl="1" algn="r">
              <a:lnSpc>
                <a:spcPct val="100000"/>
              </a:lnSpc>
              <a:spcAft>
                <a:spcPts val="0"/>
              </a:spcAft>
              <a:buNone/>
              <a:defRPr sz="1000">
                <a:solidFill>
                  <a:schemeClr val="dk1"/>
                </a:solidFill>
              </a:defRPr>
            </a:lvl2pPr>
            <a:lvl3pPr lvl="2" algn="r">
              <a:lnSpc>
                <a:spcPct val="100000"/>
              </a:lnSpc>
              <a:spcAft>
                <a:spcPts val="0"/>
              </a:spcAft>
              <a:buNone/>
              <a:defRPr sz="1000">
                <a:solidFill>
                  <a:schemeClr val="dk1"/>
                </a:solidFill>
              </a:defRPr>
            </a:lvl3pPr>
            <a:lvl4pPr lvl="3" algn="r">
              <a:lnSpc>
                <a:spcPct val="100000"/>
              </a:lnSpc>
              <a:spcAft>
                <a:spcPts val="0"/>
              </a:spcAft>
              <a:buNone/>
              <a:defRPr sz="1000">
                <a:solidFill>
                  <a:schemeClr val="dk1"/>
                </a:solidFill>
              </a:defRPr>
            </a:lvl4pPr>
            <a:lvl5pPr lvl="4" algn="r">
              <a:lnSpc>
                <a:spcPct val="100000"/>
              </a:lnSpc>
              <a:spcAft>
                <a:spcPts val="0"/>
              </a:spcAft>
              <a:buNone/>
              <a:defRPr sz="1000">
                <a:solidFill>
                  <a:schemeClr val="dk1"/>
                </a:solidFill>
              </a:defRPr>
            </a:lvl5pPr>
            <a:lvl6pPr lvl="5" algn="r">
              <a:lnSpc>
                <a:spcPct val="100000"/>
              </a:lnSpc>
              <a:spcAft>
                <a:spcPts val="0"/>
              </a:spcAft>
              <a:buNone/>
              <a:defRPr sz="1000">
                <a:solidFill>
                  <a:schemeClr val="dk1"/>
                </a:solidFill>
              </a:defRPr>
            </a:lvl6pPr>
            <a:lvl7pPr lvl="6" algn="r">
              <a:lnSpc>
                <a:spcPct val="100000"/>
              </a:lnSpc>
              <a:spcAft>
                <a:spcPts val="0"/>
              </a:spcAft>
              <a:buNone/>
              <a:defRPr sz="1000">
                <a:solidFill>
                  <a:schemeClr val="dk1"/>
                </a:solidFill>
              </a:defRPr>
            </a:lvl7pPr>
            <a:lvl8pPr lvl="7" algn="r">
              <a:lnSpc>
                <a:spcPct val="100000"/>
              </a:lnSpc>
              <a:spcAft>
                <a:spcPts val="0"/>
              </a:spcAft>
              <a:buNone/>
              <a:defRPr sz="1000">
                <a:solidFill>
                  <a:schemeClr val="dk1"/>
                </a:solidFill>
              </a:defRPr>
            </a:lvl8pPr>
            <a:lvl9pPr lvl="8" algn="r">
              <a:lnSpc>
                <a:spcPct val="100000"/>
              </a:lnSpc>
              <a:spcAft>
                <a:spcPts val="0"/>
              </a:spcAft>
              <a:buNone/>
              <a:defRPr sz="1000">
                <a:solidFill>
                  <a:schemeClr val="dk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ustom layout 2">
  <p:cSld name="AUTOLAYOUT_2">
    <p:bg>
      <p:bgPr>
        <a:solidFill>
          <a:srgbClr val="FFFFFF"/>
        </a:solidFill>
        <a:effectLst/>
      </p:bgPr>
    </p:bg>
    <p:spTree>
      <p:nvGrpSpPr>
        <p:cNvPr id="1" name="Shape 73"/>
        <p:cNvGrpSpPr/>
        <p:nvPr/>
      </p:nvGrpSpPr>
      <p:grpSpPr>
        <a:xfrm>
          <a:off x="0" y="0"/>
          <a:ext cx="0" cy="0"/>
          <a:chOff x="0" y="0"/>
          <a:chExt cx="0" cy="0"/>
        </a:xfrm>
      </p:grpSpPr>
      <p:sp>
        <p:nvSpPr>
          <p:cNvPr id="74" name="Google Shape;74;p15"/>
          <p:cNvSpPr/>
          <p:nvPr/>
        </p:nvSpPr>
        <p:spPr>
          <a:xfrm>
            <a:off x="0" y="0"/>
            <a:ext cx="9144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a:off x="0" y="0"/>
            <a:ext cx="4583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txBox="1">
            <a:spLocks noGrp="1"/>
          </p:cNvSpPr>
          <p:nvPr>
            <p:ph type="title"/>
          </p:nvPr>
        </p:nvSpPr>
        <p:spPr>
          <a:xfrm>
            <a:off x="363750" y="554850"/>
            <a:ext cx="3855900" cy="4033800"/>
          </a:xfrm>
          <a:prstGeom prst="rect">
            <a:avLst/>
          </a:prstGeom>
          <a:noFill/>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3600"/>
              <a:buNone/>
              <a:defRPr sz="3600">
                <a:solidFill>
                  <a:schemeClr val="lt1"/>
                </a:solidFill>
              </a:defRPr>
            </a:lvl1pPr>
            <a:lvl2pPr lvl="1" algn="ctr">
              <a:lnSpc>
                <a:spcPct val="100000"/>
              </a:lnSpc>
              <a:spcBef>
                <a:spcPts val="0"/>
              </a:spcBef>
              <a:spcAft>
                <a:spcPts val="0"/>
              </a:spcAft>
              <a:buClr>
                <a:schemeClr val="lt1"/>
              </a:buClr>
              <a:buSzPts val="3600"/>
              <a:buNone/>
              <a:defRPr sz="3600">
                <a:solidFill>
                  <a:schemeClr val="lt1"/>
                </a:solidFill>
              </a:defRPr>
            </a:lvl2pPr>
            <a:lvl3pPr lvl="2" algn="ctr">
              <a:lnSpc>
                <a:spcPct val="100000"/>
              </a:lnSpc>
              <a:spcBef>
                <a:spcPts val="0"/>
              </a:spcBef>
              <a:spcAft>
                <a:spcPts val="0"/>
              </a:spcAft>
              <a:buClr>
                <a:schemeClr val="lt1"/>
              </a:buClr>
              <a:buSzPts val="3600"/>
              <a:buNone/>
              <a:defRPr sz="3600">
                <a:solidFill>
                  <a:schemeClr val="lt1"/>
                </a:solidFill>
              </a:defRPr>
            </a:lvl3pPr>
            <a:lvl4pPr lvl="3" algn="ctr">
              <a:lnSpc>
                <a:spcPct val="100000"/>
              </a:lnSpc>
              <a:spcBef>
                <a:spcPts val="0"/>
              </a:spcBef>
              <a:spcAft>
                <a:spcPts val="0"/>
              </a:spcAft>
              <a:buClr>
                <a:schemeClr val="lt1"/>
              </a:buClr>
              <a:buSzPts val="3600"/>
              <a:buNone/>
              <a:defRPr sz="3600">
                <a:solidFill>
                  <a:schemeClr val="lt1"/>
                </a:solidFill>
              </a:defRPr>
            </a:lvl4pPr>
            <a:lvl5pPr lvl="4" algn="ctr">
              <a:lnSpc>
                <a:spcPct val="100000"/>
              </a:lnSpc>
              <a:spcBef>
                <a:spcPts val="0"/>
              </a:spcBef>
              <a:spcAft>
                <a:spcPts val="0"/>
              </a:spcAft>
              <a:buClr>
                <a:schemeClr val="lt1"/>
              </a:buClr>
              <a:buSzPts val="3600"/>
              <a:buNone/>
              <a:defRPr sz="3600">
                <a:solidFill>
                  <a:schemeClr val="lt1"/>
                </a:solidFill>
              </a:defRPr>
            </a:lvl5pPr>
            <a:lvl6pPr lvl="5" algn="ctr">
              <a:lnSpc>
                <a:spcPct val="100000"/>
              </a:lnSpc>
              <a:spcBef>
                <a:spcPts val="0"/>
              </a:spcBef>
              <a:spcAft>
                <a:spcPts val="0"/>
              </a:spcAft>
              <a:buClr>
                <a:schemeClr val="lt1"/>
              </a:buClr>
              <a:buSzPts val="3600"/>
              <a:buNone/>
              <a:defRPr sz="3600">
                <a:solidFill>
                  <a:schemeClr val="lt1"/>
                </a:solidFill>
              </a:defRPr>
            </a:lvl6pPr>
            <a:lvl7pPr lvl="6" algn="ctr">
              <a:lnSpc>
                <a:spcPct val="100000"/>
              </a:lnSpc>
              <a:spcBef>
                <a:spcPts val="0"/>
              </a:spcBef>
              <a:spcAft>
                <a:spcPts val="0"/>
              </a:spcAft>
              <a:buClr>
                <a:schemeClr val="lt1"/>
              </a:buClr>
              <a:buSzPts val="3600"/>
              <a:buNone/>
              <a:defRPr sz="3600">
                <a:solidFill>
                  <a:schemeClr val="lt1"/>
                </a:solidFill>
              </a:defRPr>
            </a:lvl7pPr>
            <a:lvl8pPr lvl="7" algn="ctr">
              <a:lnSpc>
                <a:spcPct val="100000"/>
              </a:lnSpc>
              <a:spcBef>
                <a:spcPts val="0"/>
              </a:spcBef>
              <a:spcAft>
                <a:spcPts val="0"/>
              </a:spcAft>
              <a:buClr>
                <a:schemeClr val="lt1"/>
              </a:buClr>
              <a:buSzPts val="3600"/>
              <a:buNone/>
              <a:defRPr sz="3600">
                <a:solidFill>
                  <a:schemeClr val="lt1"/>
                </a:solidFill>
              </a:defRPr>
            </a:lvl8pPr>
            <a:lvl9pPr lvl="8" algn="ctr">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77" name="Google Shape;77;p15"/>
          <p:cNvSpPr txBox="1">
            <a:spLocks noGrp="1"/>
          </p:cNvSpPr>
          <p:nvPr>
            <p:ph type="body" idx="1"/>
          </p:nvPr>
        </p:nvSpPr>
        <p:spPr>
          <a:xfrm>
            <a:off x="4947374" y="554850"/>
            <a:ext cx="3855900" cy="4033800"/>
          </a:xfrm>
          <a:prstGeom prst="rect">
            <a:avLst/>
          </a:prstGeom>
          <a:noFill/>
        </p:spPr>
        <p:txBody>
          <a:bodyPr spcFirstLastPara="1" wrap="square" lIns="91425" tIns="91425" rIns="91425" bIns="91425" anchor="ctr" anchorCtr="0">
            <a:noAutofit/>
          </a:bodyPr>
          <a:lstStyle>
            <a:lvl1pPr marL="457200" lvl="0" indent="-330200" algn="l">
              <a:lnSpc>
                <a:spcPct val="115000"/>
              </a:lnSpc>
              <a:spcBef>
                <a:spcPts val="0"/>
              </a:spcBef>
              <a:spcAft>
                <a:spcPts val="0"/>
              </a:spcAft>
              <a:buClr>
                <a:schemeClr val="dk2"/>
              </a:buClr>
              <a:buSzPts val="1600"/>
              <a:buChar char="●"/>
              <a:defRPr sz="1600">
                <a:solidFill>
                  <a:schemeClr val="dk2"/>
                </a:solidFill>
              </a:defRPr>
            </a:lvl1pPr>
            <a:lvl2pPr marL="914400" lvl="1" indent="-317500" algn="l">
              <a:lnSpc>
                <a:spcPct val="115000"/>
              </a:lnSpc>
              <a:spcBef>
                <a:spcPts val="1600"/>
              </a:spcBef>
              <a:spcAft>
                <a:spcPts val="0"/>
              </a:spcAft>
              <a:buClr>
                <a:schemeClr val="dk2"/>
              </a:buClr>
              <a:buSzPts val="1400"/>
              <a:buChar char="○"/>
              <a:defRPr sz="1400">
                <a:solidFill>
                  <a:schemeClr val="dk2"/>
                </a:solidFill>
              </a:defRPr>
            </a:lvl2pPr>
            <a:lvl3pPr marL="1371600" lvl="2" indent="-317500" algn="l">
              <a:lnSpc>
                <a:spcPct val="115000"/>
              </a:lnSpc>
              <a:spcBef>
                <a:spcPts val="1600"/>
              </a:spcBef>
              <a:spcAft>
                <a:spcPts val="0"/>
              </a:spcAft>
              <a:buClr>
                <a:schemeClr val="dk2"/>
              </a:buClr>
              <a:buSzPts val="1400"/>
              <a:buChar char="■"/>
              <a:defRPr sz="1400">
                <a:solidFill>
                  <a:schemeClr val="dk2"/>
                </a:solidFill>
              </a:defRPr>
            </a:lvl3pPr>
            <a:lvl4pPr marL="1828800" lvl="3" indent="-317500" algn="l">
              <a:lnSpc>
                <a:spcPct val="115000"/>
              </a:lnSpc>
              <a:spcBef>
                <a:spcPts val="1600"/>
              </a:spcBef>
              <a:spcAft>
                <a:spcPts val="0"/>
              </a:spcAft>
              <a:buClr>
                <a:schemeClr val="dk2"/>
              </a:buClr>
              <a:buSzPts val="1400"/>
              <a:buChar char="●"/>
              <a:defRPr sz="1400">
                <a:solidFill>
                  <a:schemeClr val="dk2"/>
                </a:solidFill>
              </a:defRPr>
            </a:lvl4pPr>
            <a:lvl5pPr marL="2286000" lvl="4" indent="-317500" algn="l">
              <a:lnSpc>
                <a:spcPct val="115000"/>
              </a:lnSpc>
              <a:spcBef>
                <a:spcPts val="1600"/>
              </a:spcBef>
              <a:spcAft>
                <a:spcPts val="0"/>
              </a:spcAft>
              <a:buClr>
                <a:schemeClr val="dk2"/>
              </a:buClr>
              <a:buSzPts val="1400"/>
              <a:buChar char="○"/>
              <a:defRPr sz="1400">
                <a:solidFill>
                  <a:schemeClr val="dk2"/>
                </a:solidFill>
              </a:defRPr>
            </a:lvl5pPr>
            <a:lvl6pPr marL="2743200" lvl="5" indent="-317500" algn="l">
              <a:lnSpc>
                <a:spcPct val="115000"/>
              </a:lnSpc>
              <a:spcBef>
                <a:spcPts val="1600"/>
              </a:spcBef>
              <a:spcAft>
                <a:spcPts val="0"/>
              </a:spcAft>
              <a:buClr>
                <a:schemeClr val="dk2"/>
              </a:buClr>
              <a:buSzPts val="1400"/>
              <a:buChar char="■"/>
              <a:defRPr sz="1400">
                <a:solidFill>
                  <a:schemeClr val="dk2"/>
                </a:solidFill>
              </a:defRPr>
            </a:lvl6pPr>
            <a:lvl7pPr marL="3200400" lvl="6" indent="-317500" algn="l">
              <a:lnSpc>
                <a:spcPct val="115000"/>
              </a:lnSpc>
              <a:spcBef>
                <a:spcPts val="1600"/>
              </a:spcBef>
              <a:spcAft>
                <a:spcPts val="0"/>
              </a:spcAft>
              <a:buClr>
                <a:schemeClr val="dk2"/>
              </a:buClr>
              <a:buSzPts val="1400"/>
              <a:buChar char="●"/>
              <a:defRPr sz="1400">
                <a:solidFill>
                  <a:schemeClr val="dk2"/>
                </a:solidFill>
              </a:defRPr>
            </a:lvl7pPr>
            <a:lvl8pPr marL="3657600" lvl="7" indent="-317500" algn="l">
              <a:lnSpc>
                <a:spcPct val="115000"/>
              </a:lnSpc>
              <a:spcBef>
                <a:spcPts val="1600"/>
              </a:spcBef>
              <a:spcAft>
                <a:spcPts val="0"/>
              </a:spcAft>
              <a:buClr>
                <a:schemeClr val="dk2"/>
              </a:buClr>
              <a:buSzPts val="1400"/>
              <a:buChar char="○"/>
              <a:defRPr sz="1400">
                <a:solidFill>
                  <a:schemeClr val="dk2"/>
                </a:solidFill>
              </a:defRPr>
            </a:lvl8pPr>
            <a:lvl9pPr marL="4114800" lvl="8" indent="-317500" algn="l">
              <a:lnSpc>
                <a:spcPct val="115000"/>
              </a:lnSpc>
              <a:spcBef>
                <a:spcPts val="1600"/>
              </a:spcBef>
              <a:spcAft>
                <a:spcPts val="1600"/>
              </a:spcAft>
              <a:buClr>
                <a:schemeClr val="dk2"/>
              </a:buClr>
              <a:buSzPts val="1400"/>
              <a:buChar char="■"/>
              <a:defRPr sz="1400">
                <a:solidFill>
                  <a:schemeClr val="dk2"/>
                </a:solidFill>
              </a:defRPr>
            </a:lvl9pPr>
          </a:lstStyle>
          <a:p>
            <a:endParaRPr/>
          </a:p>
        </p:txBody>
      </p:sp>
      <p:sp>
        <p:nvSpPr>
          <p:cNvPr id="78" name="Google Shape;78;p15"/>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chemeClr val="dk2"/>
                </a:solidFill>
              </a:defRPr>
            </a:lvl1pPr>
            <a:lvl2pPr lvl="1" algn="r">
              <a:lnSpc>
                <a:spcPct val="100000"/>
              </a:lnSpc>
              <a:spcAft>
                <a:spcPts val="0"/>
              </a:spcAft>
              <a:buNone/>
              <a:defRPr sz="1000">
                <a:solidFill>
                  <a:schemeClr val="dk2"/>
                </a:solidFill>
              </a:defRPr>
            </a:lvl2pPr>
            <a:lvl3pPr lvl="2" algn="r">
              <a:lnSpc>
                <a:spcPct val="100000"/>
              </a:lnSpc>
              <a:spcAft>
                <a:spcPts val="0"/>
              </a:spcAft>
              <a:buNone/>
              <a:defRPr sz="1000">
                <a:solidFill>
                  <a:schemeClr val="dk2"/>
                </a:solidFill>
              </a:defRPr>
            </a:lvl3pPr>
            <a:lvl4pPr lvl="3" algn="r">
              <a:lnSpc>
                <a:spcPct val="100000"/>
              </a:lnSpc>
              <a:spcAft>
                <a:spcPts val="0"/>
              </a:spcAft>
              <a:buNone/>
              <a:defRPr sz="1000">
                <a:solidFill>
                  <a:schemeClr val="dk2"/>
                </a:solidFill>
              </a:defRPr>
            </a:lvl4pPr>
            <a:lvl5pPr lvl="4" algn="r">
              <a:lnSpc>
                <a:spcPct val="100000"/>
              </a:lnSpc>
              <a:spcAft>
                <a:spcPts val="0"/>
              </a:spcAft>
              <a:buNone/>
              <a:defRPr sz="1000">
                <a:solidFill>
                  <a:schemeClr val="dk2"/>
                </a:solidFill>
              </a:defRPr>
            </a:lvl5pPr>
            <a:lvl6pPr lvl="5" algn="r">
              <a:lnSpc>
                <a:spcPct val="100000"/>
              </a:lnSpc>
              <a:spcAft>
                <a:spcPts val="0"/>
              </a:spcAft>
              <a:buNone/>
              <a:defRPr sz="1000">
                <a:solidFill>
                  <a:schemeClr val="dk2"/>
                </a:solidFill>
              </a:defRPr>
            </a:lvl6pPr>
            <a:lvl7pPr lvl="6" algn="r">
              <a:lnSpc>
                <a:spcPct val="100000"/>
              </a:lnSpc>
              <a:spcAft>
                <a:spcPts val="0"/>
              </a:spcAft>
              <a:buNone/>
              <a:defRPr sz="1000">
                <a:solidFill>
                  <a:schemeClr val="dk2"/>
                </a:solidFill>
              </a:defRPr>
            </a:lvl7pPr>
            <a:lvl8pPr lvl="7" algn="r">
              <a:lnSpc>
                <a:spcPct val="100000"/>
              </a:lnSpc>
              <a:spcAft>
                <a:spcPts val="0"/>
              </a:spcAft>
              <a:buNone/>
              <a:defRPr sz="1000">
                <a:solidFill>
                  <a:schemeClr val="dk2"/>
                </a:solidFill>
              </a:defRPr>
            </a:lvl8pPr>
            <a:lvl9pPr lvl="8" algn="r">
              <a:lnSpc>
                <a:spcPct val="100000"/>
              </a:lnSpc>
              <a:spcAft>
                <a:spcPts val="0"/>
              </a:spcAft>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ustom layout 3">
  <p:cSld name="AUTOLAYOUT_3">
    <p:spTree>
      <p:nvGrpSpPr>
        <p:cNvPr id="1" name="Shape 79"/>
        <p:cNvGrpSpPr/>
        <p:nvPr/>
      </p:nvGrpSpPr>
      <p:grpSpPr>
        <a:xfrm>
          <a:off x="0" y="0"/>
          <a:ext cx="0" cy="0"/>
          <a:chOff x="0" y="0"/>
          <a:chExt cx="0" cy="0"/>
        </a:xfrm>
      </p:grpSpPr>
      <p:sp>
        <p:nvSpPr>
          <p:cNvPr id="80" name="Google Shape;80;p16"/>
          <p:cNvSpPr/>
          <p:nvPr/>
        </p:nvSpPr>
        <p:spPr>
          <a:xfrm>
            <a:off x="-100" y="-125"/>
            <a:ext cx="9144000" cy="5143500"/>
          </a:xfrm>
          <a:prstGeom prst="rect">
            <a:avLst/>
          </a:prstGeom>
          <a:gradFill>
            <a:gsLst>
              <a:gs pos="0">
                <a:srgbClr val="696969"/>
              </a:gs>
              <a:gs pos="100000">
                <a:srgbClr val="1D1D1D"/>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6"/>
          <p:cNvSpPr/>
          <p:nvPr/>
        </p:nvSpPr>
        <p:spPr>
          <a:xfrm>
            <a:off x="0" y="0"/>
            <a:ext cx="37893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6"/>
          <p:cNvSpPr txBox="1">
            <a:spLocks noGrp="1"/>
          </p:cNvSpPr>
          <p:nvPr>
            <p:ph type="title"/>
          </p:nvPr>
        </p:nvSpPr>
        <p:spPr>
          <a:xfrm>
            <a:off x="265500" y="316700"/>
            <a:ext cx="3163500" cy="26076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rgbClr val="FFFFFF"/>
              </a:buClr>
              <a:buSzPts val="3600"/>
              <a:buNone/>
              <a:defRPr sz="3600">
                <a:solidFill>
                  <a:srgbClr val="FFFFFF"/>
                </a:solidFill>
              </a:defRPr>
            </a:lvl1pPr>
            <a:lvl2pPr lvl="1" algn="l">
              <a:lnSpc>
                <a:spcPct val="100000"/>
              </a:lnSpc>
              <a:spcBef>
                <a:spcPts val="0"/>
              </a:spcBef>
              <a:spcAft>
                <a:spcPts val="0"/>
              </a:spcAft>
              <a:buClr>
                <a:srgbClr val="FFFFFF"/>
              </a:buClr>
              <a:buSzPts val="3600"/>
              <a:buNone/>
              <a:defRPr sz="3600">
                <a:solidFill>
                  <a:srgbClr val="FFFFFF"/>
                </a:solidFill>
              </a:defRPr>
            </a:lvl2pPr>
            <a:lvl3pPr lvl="2" algn="l">
              <a:lnSpc>
                <a:spcPct val="100000"/>
              </a:lnSpc>
              <a:spcBef>
                <a:spcPts val="0"/>
              </a:spcBef>
              <a:spcAft>
                <a:spcPts val="0"/>
              </a:spcAft>
              <a:buClr>
                <a:srgbClr val="FFFFFF"/>
              </a:buClr>
              <a:buSzPts val="3600"/>
              <a:buNone/>
              <a:defRPr sz="3600">
                <a:solidFill>
                  <a:srgbClr val="FFFFFF"/>
                </a:solidFill>
              </a:defRPr>
            </a:lvl3pPr>
            <a:lvl4pPr lvl="3" algn="l">
              <a:lnSpc>
                <a:spcPct val="100000"/>
              </a:lnSpc>
              <a:spcBef>
                <a:spcPts val="0"/>
              </a:spcBef>
              <a:spcAft>
                <a:spcPts val="0"/>
              </a:spcAft>
              <a:buClr>
                <a:srgbClr val="FFFFFF"/>
              </a:buClr>
              <a:buSzPts val="3600"/>
              <a:buNone/>
              <a:defRPr sz="3600">
                <a:solidFill>
                  <a:srgbClr val="FFFFFF"/>
                </a:solidFill>
              </a:defRPr>
            </a:lvl4pPr>
            <a:lvl5pPr lvl="4" algn="l">
              <a:lnSpc>
                <a:spcPct val="100000"/>
              </a:lnSpc>
              <a:spcBef>
                <a:spcPts val="0"/>
              </a:spcBef>
              <a:spcAft>
                <a:spcPts val="0"/>
              </a:spcAft>
              <a:buClr>
                <a:srgbClr val="FFFFFF"/>
              </a:buClr>
              <a:buSzPts val="3600"/>
              <a:buNone/>
              <a:defRPr sz="3600">
                <a:solidFill>
                  <a:srgbClr val="FFFFFF"/>
                </a:solidFill>
              </a:defRPr>
            </a:lvl5pPr>
            <a:lvl6pPr lvl="5" algn="l">
              <a:lnSpc>
                <a:spcPct val="100000"/>
              </a:lnSpc>
              <a:spcBef>
                <a:spcPts val="0"/>
              </a:spcBef>
              <a:spcAft>
                <a:spcPts val="0"/>
              </a:spcAft>
              <a:buClr>
                <a:srgbClr val="FFFFFF"/>
              </a:buClr>
              <a:buSzPts val="3600"/>
              <a:buNone/>
              <a:defRPr sz="3600">
                <a:solidFill>
                  <a:srgbClr val="FFFFFF"/>
                </a:solidFill>
              </a:defRPr>
            </a:lvl6pPr>
            <a:lvl7pPr lvl="6" algn="l">
              <a:lnSpc>
                <a:spcPct val="100000"/>
              </a:lnSpc>
              <a:spcBef>
                <a:spcPts val="0"/>
              </a:spcBef>
              <a:spcAft>
                <a:spcPts val="0"/>
              </a:spcAft>
              <a:buClr>
                <a:srgbClr val="FFFFFF"/>
              </a:buClr>
              <a:buSzPts val="3600"/>
              <a:buNone/>
              <a:defRPr sz="3600">
                <a:solidFill>
                  <a:srgbClr val="FFFFFF"/>
                </a:solidFill>
              </a:defRPr>
            </a:lvl7pPr>
            <a:lvl8pPr lvl="7" algn="l">
              <a:lnSpc>
                <a:spcPct val="100000"/>
              </a:lnSpc>
              <a:spcBef>
                <a:spcPts val="0"/>
              </a:spcBef>
              <a:spcAft>
                <a:spcPts val="0"/>
              </a:spcAft>
              <a:buClr>
                <a:srgbClr val="FFFFFF"/>
              </a:buClr>
              <a:buSzPts val="3600"/>
              <a:buNone/>
              <a:defRPr sz="3600">
                <a:solidFill>
                  <a:srgbClr val="FFFFFF"/>
                </a:solidFill>
              </a:defRPr>
            </a:lvl8pPr>
            <a:lvl9pPr lvl="8" algn="l">
              <a:lnSpc>
                <a:spcPct val="100000"/>
              </a:lnSpc>
              <a:spcBef>
                <a:spcPts val="0"/>
              </a:spcBef>
              <a:spcAft>
                <a:spcPts val="0"/>
              </a:spcAft>
              <a:buClr>
                <a:srgbClr val="FFFFFF"/>
              </a:buClr>
              <a:buSzPts val="3600"/>
              <a:buNone/>
              <a:defRPr sz="3600">
                <a:solidFill>
                  <a:srgbClr val="FFFFFF"/>
                </a:solidFill>
              </a:defRPr>
            </a:lvl9pPr>
          </a:lstStyle>
          <a:p>
            <a:endParaRPr/>
          </a:p>
        </p:txBody>
      </p:sp>
      <p:sp>
        <p:nvSpPr>
          <p:cNvPr id="83" name="Google Shape;83;p16"/>
          <p:cNvSpPr txBox="1">
            <a:spLocks noGrp="1"/>
          </p:cNvSpPr>
          <p:nvPr>
            <p:ph type="subTitle" idx="1"/>
          </p:nvPr>
        </p:nvSpPr>
        <p:spPr>
          <a:xfrm>
            <a:off x="265500" y="3009000"/>
            <a:ext cx="3163500" cy="12351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rgbClr val="FFFFFF"/>
              </a:buClr>
              <a:buSzPts val="1400"/>
              <a:buNone/>
              <a:defRPr sz="1400">
                <a:solidFill>
                  <a:srgbClr val="FFFFFF"/>
                </a:solidFill>
              </a:defRPr>
            </a:lvl1pPr>
            <a:lvl2pPr lvl="1" algn="l">
              <a:lnSpc>
                <a:spcPct val="100000"/>
              </a:lnSpc>
              <a:spcBef>
                <a:spcPts val="0"/>
              </a:spcBef>
              <a:spcAft>
                <a:spcPts val="0"/>
              </a:spcAft>
              <a:buClr>
                <a:srgbClr val="FFFFFF"/>
              </a:buClr>
              <a:buSzPts val="1400"/>
              <a:buNone/>
              <a:defRPr sz="1400">
                <a:solidFill>
                  <a:srgbClr val="FFFFFF"/>
                </a:solidFill>
              </a:defRPr>
            </a:lvl2pPr>
            <a:lvl3pPr lvl="2" algn="l">
              <a:lnSpc>
                <a:spcPct val="100000"/>
              </a:lnSpc>
              <a:spcBef>
                <a:spcPts val="0"/>
              </a:spcBef>
              <a:spcAft>
                <a:spcPts val="0"/>
              </a:spcAft>
              <a:buClr>
                <a:srgbClr val="FFFFFF"/>
              </a:buClr>
              <a:buSzPts val="1400"/>
              <a:buNone/>
              <a:defRPr sz="1400">
                <a:solidFill>
                  <a:srgbClr val="FFFFFF"/>
                </a:solidFill>
              </a:defRPr>
            </a:lvl3pPr>
            <a:lvl4pPr lvl="3" algn="l">
              <a:lnSpc>
                <a:spcPct val="100000"/>
              </a:lnSpc>
              <a:spcBef>
                <a:spcPts val="0"/>
              </a:spcBef>
              <a:spcAft>
                <a:spcPts val="0"/>
              </a:spcAft>
              <a:buClr>
                <a:srgbClr val="FFFFFF"/>
              </a:buClr>
              <a:buSzPts val="1400"/>
              <a:buNone/>
              <a:defRPr sz="1400">
                <a:solidFill>
                  <a:srgbClr val="FFFFFF"/>
                </a:solidFill>
              </a:defRPr>
            </a:lvl4pPr>
            <a:lvl5pPr lvl="4" algn="l">
              <a:lnSpc>
                <a:spcPct val="100000"/>
              </a:lnSpc>
              <a:spcBef>
                <a:spcPts val="0"/>
              </a:spcBef>
              <a:spcAft>
                <a:spcPts val="0"/>
              </a:spcAft>
              <a:buClr>
                <a:srgbClr val="FFFFFF"/>
              </a:buClr>
              <a:buSzPts val="1400"/>
              <a:buNone/>
              <a:defRPr sz="1400">
                <a:solidFill>
                  <a:srgbClr val="FFFFFF"/>
                </a:solidFill>
              </a:defRPr>
            </a:lvl5pPr>
            <a:lvl6pPr lvl="5" algn="l">
              <a:lnSpc>
                <a:spcPct val="100000"/>
              </a:lnSpc>
              <a:spcBef>
                <a:spcPts val="0"/>
              </a:spcBef>
              <a:spcAft>
                <a:spcPts val="0"/>
              </a:spcAft>
              <a:buClr>
                <a:srgbClr val="FFFFFF"/>
              </a:buClr>
              <a:buSzPts val="1400"/>
              <a:buNone/>
              <a:defRPr sz="1400">
                <a:solidFill>
                  <a:srgbClr val="FFFFFF"/>
                </a:solidFill>
              </a:defRPr>
            </a:lvl6pPr>
            <a:lvl7pPr lvl="6" algn="l">
              <a:lnSpc>
                <a:spcPct val="100000"/>
              </a:lnSpc>
              <a:spcBef>
                <a:spcPts val="0"/>
              </a:spcBef>
              <a:spcAft>
                <a:spcPts val="0"/>
              </a:spcAft>
              <a:buClr>
                <a:srgbClr val="FFFFFF"/>
              </a:buClr>
              <a:buSzPts val="1400"/>
              <a:buNone/>
              <a:defRPr sz="1400">
                <a:solidFill>
                  <a:srgbClr val="FFFFFF"/>
                </a:solidFill>
              </a:defRPr>
            </a:lvl7pPr>
            <a:lvl8pPr lvl="7" algn="l">
              <a:lnSpc>
                <a:spcPct val="100000"/>
              </a:lnSpc>
              <a:spcBef>
                <a:spcPts val="0"/>
              </a:spcBef>
              <a:spcAft>
                <a:spcPts val="0"/>
              </a:spcAft>
              <a:buClr>
                <a:srgbClr val="FFFFFF"/>
              </a:buClr>
              <a:buSzPts val="1400"/>
              <a:buNone/>
              <a:defRPr sz="1400">
                <a:solidFill>
                  <a:srgbClr val="FFFFFF"/>
                </a:solidFill>
              </a:defRPr>
            </a:lvl8pPr>
            <a:lvl9pPr lvl="8" algn="l">
              <a:lnSpc>
                <a:spcPct val="100000"/>
              </a:lnSpc>
              <a:spcBef>
                <a:spcPts val="0"/>
              </a:spcBef>
              <a:spcAft>
                <a:spcPts val="0"/>
              </a:spcAft>
              <a:buClr>
                <a:srgbClr val="FFFFFF"/>
              </a:buClr>
              <a:buSzPts val="1400"/>
              <a:buNone/>
              <a:defRPr sz="1400">
                <a:solidFill>
                  <a:srgbClr val="FFFFFF"/>
                </a:solidFill>
              </a:defRPr>
            </a:lvl9pPr>
          </a:lstStyle>
          <a:p>
            <a:endParaRPr/>
          </a:p>
        </p:txBody>
      </p:sp>
      <p:sp>
        <p:nvSpPr>
          <p:cNvPr id="84" name="Google Shape;84;p16"/>
          <p:cNvSpPr txBox="1">
            <a:spLocks noGrp="1"/>
          </p:cNvSpPr>
          <p:nvPr>
            <p:ph type="body" idx="2"/>
          </p:nvPr>
        </p:nvSpPr>
        <p:spPr>
          <a:xfrm>
            <a:off x="4283675" y="992575"/>
            <a:ext cx="4407300" cy="3158100"/>
          </a:xfrm>
          <a:prstGeom prst="rect">
            <a:avLst/>
          </a:prstGeom>
          <a:noFill/>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rgbClr val="FFFFFF"/>
              </a:buClr>
              <a:buSzPts val="1800"/>
              <a:buChar char="●"/>
              <a:defRPr sz="1800">
                <a:solidFill>
                  <a:srgbClr val="FFFFFF"/>
                </a:solidFill>
              </a:defRPr>
            </a:lvl1pPr>
            <a:lvl2pPr marL="914400" lvl="1" indent="-317500" algn="l">
              <a:lnSpc>
                <a:spcPct val="115000"/>
              </a:lnSpc>
              <a:spcBef>
                <a:spcPts val="1600"/>
              </a:spcBef>
              <a:spcAft>
                <a:spcPts val="0"/>
              </a:spcAft>
              <a:buClr>
                <a:srgbClr val="FFFFFF"/>
              </a:buClr>
              <a:buSzPts val="1400"/>
              <a:buChar char="○"/>
              <a:defRPr sz="1400">
                <a:solidFill>
                  <a:srgbClr val="FFFFFF"/>
                </a:solidFill>
              </a:defRPr>
            </a:lvl2pPr>
            <a:lvl3pPr marL="1371600" lvl="2" indent="-317500" algn="l">
              <a:lnSpc>
                <a:spcPct val="115000"/>
              </a:lnSpc>
              <a:spcBef>
                <a:spcPts val="1600"/>
              </a:spcBef>
              <a:spcAft>
                <a:spcPts val="0"/>
              </a:spcAft>
              <a:buClr>
                <a:srgbClr val="FFFFFF"/>
              </a:buClr>
              <a:buSzPts val="1400"/>
              <a:buChar char="■"/>
              <a:defRPr sz="1400">
                <a:solidFill>
                  <a:srgbClr val="FFFFFF"/>
                </a:solidFill>
              </a:defRPr>
            </a:lvl3pPr>
            <a:lvl4pPr marL="1828800" lvl="3" indent="-317500" algn="l">
              <a:lnSpc>
                <a:spcPct val="115000"/>
              </a:lnSpc>
              <a:spcBef>
                <a:spcPts val="1600"/>
              </a:spcBef>
              <a:spcAft>
                <a:spcPts val="0"/>
              </a:spcAft>
              <a:buClr>
                <a:srgbClr val="FFFFFF"/>
              </a:buClr>
              <a:buSzPts val="1400"/>
              <a:buChar char="●"/>
              <a:defRPr sz="1400">
                <a:solidFill>
                  <a:srgbClr val="FFFFFF"/>
                </a:solidFill>
              </a:defRPr>
            </a:lvl4pPr>
            <a:lvl5pPr marL="2286000" lvl="4" indent="-317500" algn="l">
              <a:lnSpc>
                <a:spcPct val="115000"/>
              </a:lnSpc>
              <a:spcBef>
                <a:spcPts val="1600"/>
              </a:spcBef>
              <a:spcAft>
                <a:spcPts val="0"/>
              </a:spcAft>
              <a:buClr>
                <a:srgbClr val="FFFFFF"/>
              </a:buClr>
              <a:buSzPts val="1400"/>
              <a:buChar char="○"/>
              <a:defRPr sz="1400">
                <a:solidFill>
                  <a:srgbClr val="FFFFFF"/>
                </a:solidFill>
              </a:defRPr>
            </a:lvl5pPr>
            <a:lvl6pPr marL="2743200" lvl="5" indent="-317500" algn="l">
              <a:lnSpc>
                <a:spcPct val="115000"/>
              </a:lnSpc>
              <a:spcBef>
                <a:spcPts val="1600"/>
              </a:spcBef>
              <a:spcAft>
                <a:spcPts val="0"/>
              </a:spcAft>
              <a:buClr>
                <a:srgbClr val="FFFFFF"/>
              </a:buClr>
              <a:buSzPts val="1400"/>
              <a:buChar char="■"/>
              <a:defRPr sz="1400">
                <a:solidFill>
                  <a:srgbClr val="FFFFFF"/>
                </a:solidFill>
              </a:defRPr>
            </a:lvl6pPr>
            <a:lvl7pPr marL="3200400" lvl="6" indent="-317500" algn="l">
              <a:lnSpc>
                <a:spcPct val="115000"/>
              </a:lnSpc>
              <a:spcBef>
                <a:spcPts val="1600"/>
              </a:spcBef>
              <a:spcAft>
                <a:spcPts val="0"/>
              </a:spcAft>
              <a:buClr>
                <a:srgbClr val="FFFFFF"/>
              </a:buClr>
              <a:buSzPts val="1400"/>
              <a:buChar char="●"/>
              <a:defRPr sz="1400">
                <a:solidFill>
                  <a:srgbClr val="FFFFFF"/>
                </a:solidFill>
              </a:defRPr>
            </a:lvl7pPr>
            <a:lvl8pPr marL="3657600" lvl="7" indent="-317500" algn="l">
              <a:lnSpc>
                <a:spcPct val="115000"/>
              </a:lnSpc>
              <a:spcBef>
                <a:spcPts val="1600"/>
              </a:spcBef>
              <a:spcAft>
                <a:spcPts val="0"/>
              </a:spcAft>
              <a:buClr>
                <a:srgbClr val="FFFFFF"/>
              </a:buClr>
              <a:buSzPts val="1400"/>
              <a:buChar char="○"/>
              <a:defRPr sz="1400">
                <a:solidFill>
                  <a:srgbClr val="FFFFFF"/>
                </a:solidFill>
              </a:defRPr>
            </a:lvl8pPr>
            <a:lvl9pPr marL="4114800" lvl="8" indent="-317500" algn="l">
              <a:lnSpc>
                <a:spcPct val="115000"/>
              </a:lnSpc>
              <a:spcBef>
                <a:spcPts val="1600"/>
              </a:spcBef>
              <a:spcAft>
                <a:spcPts val="1600"/>
              </a:spcAft>
              <a:buClr>
                <a:srgbClr val="FFFFFF"/>
              </a:buClr>
              <a:buSzPts val="1400"/>
              <a:buChar char="■"/>
              <a:defRPr sz="1400">
                <a:solidFill>
                  <a:srgbClr val="FFFFFF"/>
                </a:solidFill>
              </a:defRPr>
            </a:lvl9pPr>
          </a:lstStyle>
          <a:p>
            <a:endParaRPr/>
          </a:p>
        </p:txBody>
      </p:sp>
      <p:sp>
        <p:nvSpPr>
          <p:cNvPr id="85" name="Google Shape;85;p16"/>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rgbClr val="FFFFFF"/>
                </a:solidFill>
              </a:defRPr>
            </a:lvl1pPr>
            <a:lvl2pPr lvl="1" algn="r">
              <a:lnSpc>
                <a:spcPct val="100000"/>
              </a:lnSpc>
              <a:spcAft>
                <a:spcPts val="0"/>
              </a:spcAft>
              <a:buNone/>
              <a:defRPr sz="1000">
                <a:solidFill>
                  <a:srgbClr val="FFFFFF"/>
                </a:solidFill>
              </a:defRPr>
            </a:lvl2pPr>
            <a:lvl3pPr lvl="2" algn="r">
              <a:lnSpc>
                <a:spcPct val="100000"/>
              </a:lnSpc>
              <a:spcAft>
                <a:spcPts val="0"/>
              </a:spcAft>
              <a:buNone/>
              <a:defRPr sz="1000">
                <a:solidFill>
                  <a:srgbClr val="FFFFFF"/>
                </a:solidFill>
              </a:defRPr>
            </a:lvl3pPr>
            <a:lvl4pPr lvl="3" algn="r">
              <a:lnSpc>
                <a:spcPct val="100000"/>
              </a:lnSpc>
              <a:spcAft>
                <a:spcPts val="0"/>
              </a:spcAft>
              <a:buNone/>
              <a:defRPr sz="1000">
                <a:solidFill>
                  <a:srgbClr val="FFFFFF"/>
                </a:solidFill>
              </a:defRPr>
            </a:lvl4pPr>
            <a:lvl5pPr lvl="4" algn="r">
              <a:lnSpc>
                <a:spcPct val="100000"/>
              </a:lnSpc>
              <a:spcAft>
                <a:spcPts val="0"/>
              </a:spcAft>
              <a:buNone/>
              <a:defRPr sz="1000">
                <a:solidFill>
                  <a:srgbClr val="FFFFFF"/>
                </a:solidFill>
              </a:defRPr>
            </a:lvl5pPr>
            <a:lvl6pPr lvl="5" algn="r">
              <a:lnSpc>
                <a:spcPct val="100000"/>
              </a:lnSpc>
              <a:spcAft>
                <a:spcPts val="0"/>
              </a:spcAft>
              <a:buNone/>
              <a:defRPr sz="1000">
                <a:solidFill>
                  <a:srgbClr val="FFFFFF"/>
                </a:solidFill>
              </a:defRPr>
            </a:lvl6pPr>
            <a:lvl7pPr lvl="6" algn="r">
              <a:lnSpc>
                <a:spcPct val="100000"/>
              </a:lnSpc>
              <a:spcAft>
                <a:spcPts val="0"/>
              </a:spcAft>
              <a:buNone/>
              <a:defRPr sz="1000">
                <a:solidFill>
                  <a:srgbClr val="FFFFFF"/>
                </a:solidFill>
              </a:defRPr>
            </a:lvl7pPr>
            <a:lvl8pPr lvl="7" algn="r">
              <a:lnSpc>
                <a:spcPct val="100000"/>
              </a:lnSpc>
              <a:spcAft>
                <a:spcPts val="0"/>
              </a:spcAft>
              <a:buNone/>
              <a:defRPr sz="1000">
                <a:solidFill>
                  <a:srgbClr val="FFFFFF"/>
                </a:solidFill>
              </a:defRPr>
            </a:lvl8pPr>
            <a:lvl9pPr lvl="8" algn="r">
              <a:lnSpc>
                <a:spcPct val="100000"/>
              </a:lnSpc>
              <a:spcAft>
                <a:spcPts val="0"/>
              </a:spcAft>
              <a:buNone/>
              <a:defRPr sz="1000">
                <a:solidFill>
                  <a:srgbClr val="FFFFFF"/>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509550" y="1423875"/>
            <a:ext cx="8124900" cy="17982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17" name="Google Shape;17;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Google Shape;22;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91378"/>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37" name="Google Shape;37;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1" name="Google Shape;41;p9"/>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coral">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91350"/>
            <a:ext cx="8520600" cy="6261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324475" y="465975"/>
            <a:ext cx="3568800" cy="2841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Mental Health</a:t>
            </a:r>
            <a:endParaRPr/>
          </a:p>
        </p:txBody>
      </p:sp>
      <p:sp>
        <p:nvSpPr>
          <p:cNvPr id="91" name="Google Shape;91;p17"/>
          <p:cNvSpPr txBox="1">
            <a:spLocks noGrp="1"/>
          </p:cNvSpPr>
          <p:nvPr>
            <p:ph type="subTitle" idx="1"/>
          </p:nvPr>
        </p:nvSpPr>
        <p:spPr>
          <a:xfrm>
            <a:off x="324475" y="3612602"/>
            <a:ext cx="5124300" cy="130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By </a:t>
            </a:r>
            <a:r>
              <a:rPr lang="en-GB" dirty="0" smtClean="0"/>
              <a:t>Milly</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6"/>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Care For Others</a:t>
            </a:r>
            <a:endParaRPr/>
          </a:p>
        </p:txBody>
      </p:sp>
      <p:sp>
        <p:nvSpPr>
          <p:cNvPr id="150" name="Google Shape;150;p26"/>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51" name="Google Shape;151;p2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Other people may feel the same as you. Care for them, and ask them if they are ok when they look sad.</a:t>
            </a: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Take Up A Hobby</a:t>
            </a:r>
            <a:endParaRPr/>
          </a:p>
        </p:txBody>
      </p:sp>
      <p:sp>
        <p:nvSpPr>
          <p:cNvPr id="157" name="Google Shape;157;p27"/>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58" name="Google Shape;158;p27"/>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Hobbies are a good way to stay calm. Take up some of these to chill.</a:t>
            </a: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Remember, We Are All Equal!</a:t>
            </a:r>
            <a:endParaRPr/>
          </a:p>
        </p:txBody>
      </p:sp>
      <p:sp>
        <p:nvSpPr>
          <p:cNvPr id="164" name="Google Shape;164;p28"/>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65" name="Google Shape;165;p28"/>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Everyone is equal and you  are NOT alone. Its okay to feel sad, angry or depressed.</a:t>
            </a:r>
            <a:endParaRPr sz="2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2140800" y="1630500"/>
            <a:ext cx="4862400" cy="18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a:t>How to care for your mental health</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Talk About Your Feelings</a:t>
            </a:r>
            <a:endParaRPr/>
          </a:p>
        </p:txBody>
      </p:sp>
      <p:sp>
        <p:nvSpPr>
          <p:cNvPr id="102" name="Google Shape;102;p1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It is important to talk about your feelings. It is not a sign of weakness, it is vital to keeping your mental health well.</a:t>
            </a:r>
            <a:endParaRPr/>
          </a:p>
        </p:txBody>
      </p:sp>
      <p:sp>
        <p:nvSpPr>
          <p:cNvPr id="103" name="Google Shape;103;p1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Talking about your feelings often makes you feel better about any problems, issues and emotions. You can talk to people you trust, like teachers, parents, family members, friends and therapists, about your feelings when you need to feel better about something.</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63750" y="554850"/>
            <a:ext cx="3855900" cy="403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a:t>Keep Active</a:t>
            </a:r>
            <a:endParaRPr/>
          </a:p>
          <a:p>
            <a:pPr marL="0" lvl="0" indent="0" algn="ctr" rtl="0">
              <a:spcBef>
                <a:spcPts val="0"/>
              </a:spcBef>
              <a:spcAft>
                <a:spcPts val="0"/>
              </a:spcAft>
              <a:buNone/>
            </a:pPr>
            <a:r>
              <a:rPr lang="en-GB" sz="2100">
                <a:latin typeface="Lato"/>
                <a:ea typeface="Lato"/>
                <a:cs typeface="Lato"/>
                <a:sym typeface="Lato"/>
              </a:rPr>
              <a:t>Keeping active is believed to release chemicals that make you happy. Remember, this is also good for your physical health.</a:t>
            </a:r>
            <a:endParaRPr sz="2100">
              <a:latin typeface="Lato"/>
              <a:ea typeface="Lato"/>
              <a:cs typeface="Lato"/>
              <a:sym typeface="Lato"/>
            </a:endParaRPr>
          </a:p>
        </p:txBody>
      </p:sp>
      <p:sp>
        <p:nvSpPr>
          <p:cNvPr id="109" name="Google Shape;109;p20"/>
          <p:cNvSpPr txBox="1">
            <a:spLocks noGrp="1"/>
          </p:cNvSpPr>
          <p:nvPr>
            <p:ph type="body" idx="1"/>
          </p:nvPr>
        </p:nvSpPr>
        <p:spPr>
          <a:xfrm>
            <a:off x="4947374" y="554850"/>
            <a:ext cx="3855900" cy="40338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Keeping active makes you feel healthier and more well being. When you aren’t very active, it can make you feel unwell and upset. </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265500" y="316700"/>
            <a:ext cx="3163500" cy="2607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Eat Well</a:t>
            </a:r>
            <a:endParaRPr/>
          </a:p>
        </p:txBody>
      </p:sp>
      <p:sp>
        <p:nvSpPr>
          <p:cNvPr id="115" name="Google Shape;115;p21"/>
          <p:cNvSpPr txBox="1">
            <a:spLocks noGrp="1"/>
          </p:cNvSpPr>
          <p:nvPr>
            <p:ph type="subTitle" idx="1"/>
          </p:nvPr>
        </p:nvSpPr>
        <p:spPr>
          <a:xfrm>
            <a:off x="265500" y="3009000"/>
            <a:ext cx="3163500" cy="123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Eating well gives your brain the vitamins it needs to operate properly.</a:t>
            </a:r>
            <a:endParaRPr/>
          </a:p>
        </p:txBody>
      </p:sp>
      <p:sp>
        <p:nvSpPr>
          <p:cNvPr id="116" name="Google Shape;116;p21"/>
          <p:cNvSpPr txBox="1">
            <a:spLocks noGrp="1"/>
          </p:cNvSpPr>
          <p:nvPr>
            <p:ph type="body" idx="2"/>
          </p:nvPr>
        </p:nvSpPr>
        <p:spPr>
          <a:xfrm>
            <a:off x="4283675" y="992575"/>
            <a:ext cx="4407300" cy="3158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a:t>It is important to eat a healthy variety of foods to make sure you have the vitamins your brain and body needs. This can help your mental health because having a good physical health helps you mental health stay in good condition.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Keep Hydrated</a:t>
            </a:r>
            <a:endParaRPr/>
          </a:p>
        </p:txBody>
      </p:sp>
      <p:sp>
        <p:nvSpPr>
          <p:cNvPr id="122" name="Google Shape;122;p22"/>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Water is a good way to keep your mental health healthy.</a:t>
            </a:r>
            <a:endParaRPr/>
          </a:p>
        </p:txBody>
      </p:sp>
      <p:sp>
        <p:nvSpPr>
          <p:cNvPr id="123" name="Google Shape;123;p22"/>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Keeping hydrated stops headaches and makes you feel better. Remember to try and drink a litre a day at least!</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Keep In Touch</a:t>
            </a:r>
            <a:endParaRPr/>
          </a:p>
        </p:txBody>
      </p:sp>
      <p:sp>
        <p:nvSpPr>
          <p:cNvPr id="129" name="Google Shape;129;p23"/>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Remember to keep in touch with people who might be able to help you.</a:t>
            </a:r>
            <a:endParaRPr/>
          </a:p>
        </p:txBody>
      </p:sp>
      <p:sp>
        <p:nvSpPr>
          <p:cNvPr id="130" name="Google Shape;130;p23"/>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Many people want to stay in touch with you and they might be able to help you. </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Breathe</a:t>
            </a:r>
            <a:endParaRPr/>
          </a:p>
        </p:txBody>
      </p:sp>
      <p:sp>
        <p:nvSpPr>
          <p:cNvPr id="136" name="Google Shape;136;p24"/>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37" name="Google Shape;137;p2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Take two minutes very day to breathe and keep calm.</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Ask For Help</a:t>
            </a:r>
            <a:endParaRPr/>
          </a:p>
        </p:txBody>
      </p:sp>
      <p:sp>
        <p:nvSpPr>
          <p:cNvPr id="143" name="Google Shape;143;p25"/>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44" name="Google Shape;144;p25"/>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sz="2200"/>
              <a:t>No one is super human and just remember to ask for help sometimes.</a:t>
            </a:r>
            <a:endParaRPr sz="2200"/>
          </a:p>
        </p:txBody>
      </p:sp>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377</Words>
  <Application>Microsoft Office PowerPoint</Application>
  <PresentationFormat>On-screen Show (16:9)</PresentationFormat>
  <Paragraphs>28</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Lato</vt:lpstr>
      <vt:lpstr>Playfair Display</vt:lpstr>
      <vt:lpstr>Coral</vt:lpstr>
      <vt:lpstr>Mental Health</vt:lpstr>
      <vt:lpstr>How to care for your mental health</vt:lpstr>
      <vt:lpstr>Talk About Your Feelings</vt:lpstr>
      <vt:lpstr>Keep Active Keeping active is believed to release chemicals that make you happy. Remember, this is also good for your physical health.</vt:lpstr>
      <vt:lpstr>Eat Well</vt:lpstr>
      <vt:lpstr>Keep Hydrated</vt:lpstr>
      <vt:lpstr>Keep In Touch</vt:lpstr>
      <vt:lpstr>Breathe</vt:lpstr>
      <vt:lpstr>Ask For Help</vt:lpstr>
      <vt:lpstr>Care For Others</vt:lpstr>
      <vt:lpstr>Take Up A Hobby</vt:lpstr>
      <vt:lpstr>Remember, We Are All Equal!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dc:title>
  <dc:creator>Teacher</dc:creator>
  <cp:lastModifiedBy>Teacher</cp:lastModifiedBy>
  <cp:revision>1</cp:revision>
  <dcterms:modified xsi:type="dcterms:W3CDTF">2021-05-12T11:44:44Z</dcterms:modified>
</cp:coreProperties>
</file>