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9144000" cy="5143500" type="screen16x9"/>
  <p:notesSz cx="6858000" cy="9144000"/>
  <p:embeddedFontLst>
    <p:embeddedFont>
      <p:font typeface="Lato" panose="020B0604020202020204" charset="0"/>
      <p:regular r:id="rId15"/>
      <p:bold r:id="rId16"/>
      <p:italic r:id="rId17"/>
      <p:boldItalic r:id="rId18"/>
    </p:embeddedFont>
    <p:embeddedFont>
      <p:font typeface="Playfair Display" panose="020B0604020202020204" charset="0"/>
      <p:regular r:id="rId19"/>
      <p:bold r:id="rId20"/>
      <p:italic r:id="rId21"/>
      <p:boldItalic r:id="rId22"/>
    </p:embeddedFont>
    <p:embeddedFont>
      <p:font typeface="Spectral" panose="020B0604020202020204" charset="0"/>
      <p:regular r:id="rId23"/>
      <p:bold r:id="rId24"/>
      <p:italic r:id="rId25"/>
      <p:boldItalic r:id="rId2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0" roundtripDataSignature="AMtx7mjKnYgpNwn4YGsJG0wVN2kqLOeiz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14" d="100"/>
          <a:sy n="114" d="100"/>
        </p:scale>
        <p:origin x="714" y="96"/>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4.fntdata"/><Relationship Id="rId26" Type="http://schemas.openxmlformats.org/officeDocument/2006/relationships/font" Target="fonts/font12.fntdata"/><Relationship Id="rId3" Type="http://schemas.openxmlformats.org/officeDocument/2006/relationships/slide" Target="slides/slide2.xml"/><Relationship Id="rId21" Type="http://schemas.openxmlformats.org/officeDocument/2006/relationships/font" Target="fonts/font7.fntdata"/><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5" Type="http://schemas.openxmlformats.org/officeDocument/2006/relationships/font" Target="fonts/font11.fntdata"/><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0.fntdata"/><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font" Target="fonts/font9.fntdata"/><Relationship Id="rId10" Type="http://schemas.openxmlformats.org/officeDocument/2006/relationships/slide" Target="slides/slide9.xml"/><Relationship Id="rId19" Type="http://schemas.openxmlformats.org/officeDocument/2006/relationships/font" Target="fonts/font5.fntdata"/><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font" Target="fonts/font8.fntdata"/><Relationship Id="rId30" Type="http://customschemas.google.com/relationships/presentationmetadata" Target="meta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6" name="Google Shape;66;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2" name="Google Shape;132;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8" name="Google Shape;138;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4" name="Google Shape;144;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2" name="Google Shape;72;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g2b6fd5d80eb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 name="Google Shape;80;g2b6fd5d80eb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6" name="Google Shape;86;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3" name="Google Shape;93;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1" name="Google Shape;101;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9" name="Google Shape;109;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7" name="Google Shape;117;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5" name="Google Shape;125;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13"/>
          <p:cNvSpPr/>
          <p:nvPr/>
        </p:nvSpPr>
        <p:spPr>
          <a:xfrm>
            <a:off x="586721" y="0"/>
            <a:ext cx="7970700" cy="66600"/>
          </a:xfrm>
          <a:prstGeom prst="rect">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 name="Google Shape;11;p13"/>
          <p:cNvSpPr/>
          <p:nvPr/>
        </p:nvSpPr>
        <p:spPr>
          <a:xfrm>
            <a:off x="586721" y="5076900"/>
            <a:ext cx="7970700" cy="666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12" name="Google Shape;12;p13"/>
          <p:cNvCxnSpPr/>
          <p:nvPr/>
        </p:nvCxnSpPr>
        <p:spPr>
          <a:xfrm>
            <a:off x="733219" y="2235351"/>
            <a:ext cx="385200" cy="0"/>
          </a:xfrm>
          <a:prstGeom prst="straightConnector1">
            <a:avLst/>
          </a:prstGeom>
          <a:noFill/>
          <a:ln w="28575" cap="flat" cmpd="sng">
            <a:solidFill>
              <a:schemeClr val="dk1"/>
            </a:solidFill>
            <a:prstDash val="solid"/>
            <a:round/>
            <a:headEnd type="none" w="sm" len="sm"/>
            <a:tailEnd type="none" w="sm" len="sm"/>
          </a:ln>
        </p:spPr>
      </p:cxnSp>
      <p:sp>
        <p:nvSpPr>
          <p:cNvPr id="13" name="Google Shape;13;p13"/>
          <p:cNvSpPr txBox="1">
            <a:spLocks noGrp="1"/>
          </p:cNvSpPr>
          <p:nvPr>
            <p:ph type="ctrTitle"/>
          </p:nvPr>
        </p:nvSpPr>
        <p:spPr>
          <a:xfrm>
            <a:off x="630600" y="136800"/>
            <a:ext cx="7893000" cy="1853700"/>
          </a:xfrm>
          <a:prstGeom prst="rect">
            <a:avLst/>
          </a:prstGeom>
          <a:noFill/>
          <a:ln>
            <a:noFill/>
          </a:ln>
        </p:spPr>
        <p:txBody>
          <a:bodyPr spcFirstLastPara="1" wrap="square" lIns="91425" tIns="91425" rIns="91425" bIns="91425" anchor="b" anchorCtr="0">
            <a:normAutofit/>
          </a:bodyPr>
          <a:lstStyle>
            <a:lvl1pPr lvl="0" algn="l">
              <a:lnSpc>
                <a:spcPct val="100000"/>
              </a:lnSpc>
              <a:spcBef>
                <a:spcPts val="100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
        <p:nvSpPr>
          <p:cNvPr id="14" name="Google Shape;14;p13"/>
          <p:cNvSpPr txBox="1">
            <a:spLocks noGrp="1"/>
          </p:cNvSpPr>
          <p:nvPr>
            <p:ph type="subTitle" idx="1"/>
          </p:nvPr>
        </p:nvSpPr>
        <p:spPr>
          <a:xfrm>
            <a:off x="630600" y="3228375"/>
            <a:ext cx="7893000" cy="1274100"/>
          </a:xfrm>
          <a:prstGeom prst="rect">
            <a:avLst/>
          </a:prstGeom>
          <a:noFill/>
          <a:ln>
            <a:noFill/>
          </a:ln>
        </p:spPr>
        <p:txBody>
          <a:bodyPr spcFirstLastPara="1" wrap="square" lIns="91425" tIns="91425" rIns="91425" bIns="91425" anchor="b" anchorCtr="0">
            <a:normAutofit/>
          </a:bodyPr>
          <a:lstStyle>
            <a:lvl1pPr lvl="0" algn="l">
              <a:lnSpc>
                <a:spcPct val="100000"/>
              </a:lnSpc>
              <a:spcBef>
                <a:spcPts val="1000"/>
              </a:spcBef>
              <a:spcAft>
                <a:spcPts val="0"/>
              </a:spcAft>
              <a:buClr>
                <a:schemeClr val="accent6"/>
              </a:buClr>
              <a:buSzPts val="2400"/>
              <a:buNone/>
              <a:defRPr sz="2400">
                <a:solidFill>
                  <a:schemeClr val="accent6"/>
                </a:solidFill>
              </a:defRPr>
            </a:lvl1pPr>
            <a:lvl2pPr lvl="1" algn="l">
              <a:lnSpc>
                <a:spcPct val="100000"/>
              </a:lnSpc>
              <a:spcBef>
                <a:spcPts val="0"/>
              </a:spcBef>
              <a:spcAft>
                <a:spcPts val="0"/>
              </a:spcAft>
              <a:buClr>
                <a:schemeClr val="accent6"/>
              </a:buClr>
              <a:buSzPts val="2400"/>
              <a:buNone/>
              <a:defRPr sz="2400">
                <a:solidFill>
                  <a:schemeClr val="accent6"/>
                </a:solidFill>
              </a:defRPr>
            </a:lvl2pPr>
            <a:lvl3pPr lvl="2" algn="l">
              <a:lnSpc>
                <a:spcPct val="100000"/>
              </a:lnSpc>
              <a:spcBef>
                <a:spcPts val="0"/>
              </a:spcBef>
              <a:spcAft>
                <a:spcPts val="0"/>
              </a:spcAft>
              <a:buClr>
                <a:schemeClr val="accent6"/>
              </a:buClr>
              <a:buSzPts val="2400"/>
              <a:buNone/>
              <a:defRPr sz="2400">
                <a:solidFill>
                  <a:schemeClr val="accent6"/>
                </a:solidFill>
              </a:defRPr>
            </a:lvl3pPr>
            <a:lvl4pPr lvl="3" algn="l">
              <a:lnSpc>
                <a:spcPct val="100000"/>
              </a:lnSpc>
              <a:spcBef>
                <a:spcPts val="0"/>
              </a:spcBef>
              <a:spcAft>
                <a:spcPts val="0"/>
              </a:spcAft>
              <a:buClr>
                <a:schemeClr val="accent6"/>
              </a:buClr>
              <a:buSzPts val="2400"/>
              <a:buNone/>
              <a:defRPr sz="2400">
                <a:solidFill>
                  <a:schemeClr val="accent6"/>
                </a:solidFill>
              </a:defRPr>
            </a:lvl4pPr>
            <a:lvl5pPr lvl="4" algn="l">
              <a:lnSpc>
                <a:spcPct val="100000"/>
              </a:lnSpc>
              <a:spcBef>
                <a:spcPts val="0"/>
              </a:spcBef>
              <a:spcAft>
                <a:spcPts val="0"/>
              </a:spcAft>
              <a:buClr>
                <a:schemeClr val="accent6"/>
              </a:buClr>
              <a:buSzPts val="2400"/>
              <a:buNone/>
              <a:defRPr sz="2400">
                <a:solidFill>
                  <a:schemeClr val="accent6"/>
                </a:solidFill>
              </a:defRPr>
            </a:lvl5pPr>
            <a:lvl6pPr lvl="5" algn="l">
              <a:lnSpc>
                <a:spcPct val="100000"/>
              </a:lnSpc>
              <a:spcBef>
                <a:spcPts val="0"/>
              </a:spcBef>
              <a:spcAft>
                <a:spcPts val="0"/>
              </a:spcAft>
              <a:buClr>
                <a:schemeClr val="accent6"/>
              </a:buClr>
              <a:buSzPts val="2400"/>
              <a:buNone/>
              <a:defRPr sz="2400">
                <a:solidFill>
                  <a:schemeClr val="accent6"/>
                </a:solidFill>
              </a:defRPr>
            </a:lvl6pPr>
            <a:lvl7pPr lvl="6" algn="l">
              <a:lnSpc>
                <a:spcPct val="100000"/>
              </a:lnSpc>
              <a:spcBef>
                <a:spcPts val="0"/>
              </a:spcBef>
              <a:spcAft>
                <a:spcPts val="0"/>
              </a:spcAft>
              <a:buClr>
                <a:schemeClr val="accent6"/>
              </a:buClr>
              <a:buSzPts val="2400"/>
              <a:buNone/>
              <a:defRPr sz="2400">
                <a:solidFill>
                  <a:schemeClr val="accent6"/>
                </a:solidFill>
              </a:defRPr>
            </a:lvl7pPr>
            <a:lvl8pPr lvl="7" algn="l">
              <a:lnSpc>
                <a:spcPct val="100000"/>
              </a:lnSpc>
              <a:spcBef>
                <a:spcPts val="0"/>
              </a:spcBef>
              <a:spcAft>
                <a:spcPts val="0"/>
              </a:spcAft>
              <a:buClr>
                <a:schemeClr val="accent6"/>
              </a:buClr>
              <a:buSzPts val="2400"/>
              <a:buNone/>
              <a:defRPr sz="2400">
                <a:solidFill>
                  <a:schemeClr val="accent6"/>
                </a:solidFill>
              </a:defRPr>
            </a:lvl8pPr>
            <a:lvl9pPr lvl="8" algn="l">
              <a:lnSpc>
                <a:spcPct val="100000"/>
              </a:lnSpc>
              <a:spcBef>
                <a:spcPts val="0"/>
              </a:spcBef>
              <a:spcAft>
                <a:spcPts val="0"/>
              </a:spcAft>
              <a:buClr>
                <a:schemeClr val="accent6"/>
              </a:buClr>
              <a:buSzPts val="2400"/>
              <a:buNone/>
              <a:defRPr sz="2400">
                <a:solidFill>
                  <a:schemeClr val="accent6"/>
                </a:solidFill>
              </a:defRPr>
            </a:lvl9pPr>
          </a:lstStyle>
          <a:p>
            <a:endParaRPr/>
          </a:p>
        </p:txBody>
      </p:sp>
      <p:sp>
        <p:nvSpPr>
          <p:cNvPr id="15" name="Google Shape;15;p1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Lato"/>
                <a:ea typeface="Lato"/>
                <a:cs typeface="Lato"/>
                <a:sym typeface="La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Lato"/>
                <a:ea typeface="Lato"/>
                <a:cs typeface="Lato"/>
                <a:sym typeface="La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Lato"/>
                <a:ea typeface="Lato"/>
                <a:cs typeface="Lato"/>
                <a:sym typeface="La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Lato"/>
                <a:ea typeface="Lato"/>
                <a:cs typeface="Lato"/>
                <a:sym typeface="La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Lato"/>
                <a:ea typeface="Lato"/>
                <a:cs typeface="Lato"/>
                <a:sym typeface="La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Lato"/>
                <a:ea typeface="Lato"/>
                <a:cs typeface="Lato"/>
                <a:sym typeface="La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Lato"/>
                <a:ea typeface="Lato"/>
                <a:cs typeface="Lato"/>
                <a:sym typeface="La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Lato"/>
                <a:ea typeface="Lato"/>
                <a:cs typeface="Lato"/>
                <a:sym typeface="La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6"/>
        <p:cNvGrpSpPr/>
        <p:nvPr/>
      </p:nvGrpSpPr>
      <p:grpSpPr>
        <a:xfrm>
          <a:off x="0" y="0"/>
          <a:ext cx="0" cy="0"/>
          <a:chOff x="0" y="0"/>
          <a:chExt cx="0" cy="0"/>
        </a:xfrm>
      </p:grpSpPr>
      <p:sp>
        <p:nvSpPr>
          <p:cNvPr id="57" name="Google Shape;57;p22"/>
          <p:cNvSpPr/>
          <p:nvPr/>
        </p:nvSpPr>
        <p:spPr>
          <a:xfrm>
            <a:off x="586721" y="0"/>
            <a:ext cx="7970700" cy="66600"/>
          </a:xfrm>
          <a:prstGeom prst="rect">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 name="Google Shape;58;p22"/>
          <p:cNvSpPr/>
          <p:nvPr/>
        </p:nvSpPr>
        <p:spPr>
          <a:xfrm>
            <a:off x="586721" y="5076900"/>
            <a:ext cx="7970700" cy="666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 name="Google Shape;59;p22"/>
          <p:cNvSpPr txBox="1">
            <a:spLocks noGrp="1"/>
          </p:cNvSpPr>
          <p:nvPr>
            <p:ph type="title" hasCustomPrompt="1"/>
          </p:nvPr>
        </p:nvSpPr>
        <p:spPr>
          <a:xfrm>
            <a:off x="586725" y="1353788"/>
            <a:ext cx="7970700" cy="1538400"/>
          </a:xfrm>
          <a:prstGeom prst="rect">
            <a:avLst/>
          </a:prstGeom>
          <a:noFill/>
          <a:ln>
            <a:noFill/>
          </a:ln>
        </p:spPr>
        <p:txBody>
          <a:bodyPr spcFirstLastPara="1" wrap="square" lIns="91425" tIns="91425" rIns="91425" bIns="91425" anchor="ctr" anchorCtr="0">
            <a:normAutofit/>
          </a:bodyPr>
          <a:lstStyle>
            <a:lvl1pPr lvl="0" algn="ctr">
              <a:lnSpc>
                <a:spcPct val="100000"/>
              </a:lnSpc>
              <a:spcBef>
                <a:spcPts val="0"/>
              </a:spcBef>
              <a:spcAft>
                <a:spcPts val="0"/>
              </a:spcAft>
              <a:buClr>
                <a:schemeClr val="accent6"/>
              </a:buClr>
              <a:buSzPts val="10800"/>
              <a:buNone/>
              <a:defRPr sz="10800">
                <a:solidFill>
                  <a:schemeClr val="accent6"/>
                </a:solidFill>
              </a:defRPr>
            </a:lvl1pPr>
            <a:lvl2pPr lvl="1" algn="ctr">
              <a:lnSpc>
                <a:spcPct val="100000"/>
              </a:lnSpc>
              <a:spcBef>
                <a:spcPts val="0"/>
              </a:spcBef>
              <a:spcAft>
                <a:spcPts val="0"/>
              </a:spcAft>
              <a:buClr>
                <a:schemeClr val="accent6"/>
              </a:buClr>
              <a:buSzPts val="10800"/>
              <a:buNone/>
              <a:defRPr sz="10800">
                <a:solidFill>
                  <a:schemeClr val="accent6"/>
                </a:solidFill>
              </a:defRPr>
            </a:lvl2pPr>
            <a:lvl3pPr lvl="2" algn="ctr">
              <a:lnSpc>
                <a:spcPct val="100000"/>
              </a:lnSpc>
              <a:spcBef>
                <a:spcPts val="0"/>
              </a:spcBef>
              <a:spcAft>
                <a:spcPts val="0"/>
              </a:spcAft>
              <a:buClr>
                <a:schemeClr val="accent6"/>
              </a:buClr>
              <a:buSzPts val="10800"/>
              <a:buNone/>
              <a:defRPr sz="10800">
                <a:solidFill>
                  <a:schemeClr val="accent6"/>
                </a:solidFill>
              </a:defRPr>
            </a:lvl3pPr>
            <a:lvl4pPr lvl="3" algn="ctr">
              <a:lnSpc>
                <a:spcPct val="100000"/>
              </a:lnSpc>
              <a:spcBef>
                <a:spcPts val="0"/>
              </a:spcBef>
              <a:spcAft>
                <a:spcPts val="0"/>
              </a:spcAft>
              <a:buClr>
                <a:schemeClr val="accent6"/>
              </a:buClr>
              <a:buSzPts val="10800"/>
              <a:buNone/>
              <a:defRPr sz="10800">
                <a:solidFill>
                  <a:schemeClr val="accent6"/>
                </a:solidFill>
              </a:defRPr>
            </a:lvl4pPr>
            <a:lvl5pPr lvl="4" algn="ctr">
              <a:lnSpc>
                <a:spcPct val="100000"/>
              </a:lnSpc>
              <a:spcBef>
                <a:spcPts val="0"/>
              </a:spcBef>
              <a:spcAft>
                <a:spcPts val="0"/>
              </a:spcAft>
              <a:buClr>
                <a:schemeClr val="accent6"/>
              </a:buClr>
              <a:buSzPts val="10800"/>
              <a:buNone/>
              <a:defRPr sz="10800">
                <a:solidFill>
                  <a:schemeClr val="accent6"/>
                </a:solidFill>
              </a:defRPr>
            </a:lvl5pPr>
            <a:lvl6pPr lvl="5" algn="ctr">
              <a:lnSpc>
                <a:spcPct val="100000"/>
              </a:lnSpc>
              <a:spcBef>
                <a:spcPts val="0"/>
              </a:spcBef>
              <a:spcAft>
                <a:spcPts val="0"/>
              </a:spcAft>
              <a:buClr>
                <a:schemeClr val="accent6"/>
              </a:buClr>
              <a:buSzPts val="10800"/>
              <a:buNone/>
              <a:defRPr sz="10800">
                <a:solidFill>
                  <a:schemeClr val="accent6"/>
                </a:solidFill>
              </a:defRPr>
            </a:lvl6pPr>
            <a:lvl7pPr lvl="6" algn="ctr">
              <a:lnSpc>
                <a:spcPct val="100000"/>
              </a:lnSpc>
              <a:spcBef>
                <a:spcPts val="0"/>
              </a:spcBef>
              <a:spcAft>
                <a:spcPts val="0"/>
              </a:spcAft>
              <a:buClr>
                <a:schemeClr val="accent6"/>
              </a:buClr>
              <a:buSzPts val="10800"/>
              <a:buNone/>
              <a:defRPr sz="10800">
                <a:solidFill>
                  <a:schemeClr val="accent6"/>
                </a:solidFill>
              </a:defRPr>
            </a:lvl7pPr>
            <a:lvl8pPr lvl="7" algn="ctr">
              <a:lnSpc>
                <a:spcPct val="100000"/>
              </a:lnSpc>
              <a:spcBef>
                <a:spcPts val="0"/>
              </a:spcBef>
              <a:spcAft>
                <a:spcPts val="0"/>
              </a:spcAft>
              <a:buClr>
                <a:schemeClr val="accent6"/>
              </a:buClr>
              <a:buSzPts val="10800"/>
              <a:buNone/>
              <a:defRPr sz="10800">
                <a:solidFill>
                  <a:schemeClr val="accent6"/>
                </a:solidFill>
              </a:defRPr>
            </a:lvl8pPr>
            <a:lvl9pPr lvl="8" algn="ctr">
              <a:lnSpc>
                <a:spcPct val="100000"/>
              </a:lnSpc>
              <a:spcBef>
                <a:spcPts val="0"/>
              </a:spcBef>
              <a:spcAft>
                <a:spcPts val="0"/>
              </a:spcAft>
              <a:buClr>
                <a:schemeClr val="accent6"/>
              </a:buClr>
              <a:buSzPts val="10800"/>
              <a:buNone/>
              <a:defRPr sz="10800">
                <a:solidFill>
                  <a:schemeClr val="accent6"/>
                </a:solidFill>
              </a:defRPr>
            </a:lvl9pPr>
          </a:lstStyle>
          <a:p>
            <a:r>
              <a:t>xx%</a:t>
            </a:r>
          </a:p>
        </p:txBody>
      </p:sp>
      <p:sp>
        <p:nvSpPr>
          <p:cNvPr id="60" name="Google Shape;60;p22"/>
          <p:cNvSpPr txBox="1">
            <a:spLocks noGrp="1"/>
          </p:cNvSpPr>
          <p:nvPr>
            <p:ph type="body" idx="1"/>
          </p:nvPr>
        </p:nvSpPr>
        <p:spPr>
          <a:xfrm>
            <a:off x="586725" y="2968388"/>
            <a:ext cx="7970700" cy="1071600"/>
          </a:xfrm>
          <a:prstGeom prst="rect">
            <a:avLst/>
          </a:prstGeom>
          <a:noFill/>
          <a:ln>
            <a:noFill/>
          </a:ln>
        </p:spPr>
        <p:txBody>
          <a:bodyPr spcFirstLastPara="1" wrap="square" lIns="91425" tIns="91425" rIns="91425" bIns="91425" anchor="t" anchorCtr="0">
            <a:normAutofit/>
          </a:bodyPr>
          <a:lstStyle>
            <a:lvl1pPr marL="457200" lvl="0" indent="-342900" algn="ctr">
              <a:lnSpc>
                <a:spcPct val="115000"/>
              </a:lnSpc>
              <a:spcBef>
                <a:spcPts val="0"/>
              </a:spcBef>
              <a:spcAft>
                <a:spcPts val="0"/>
              </a:spcAft>
              <a:buSzPts val="1800"/>
              <a:buChar char="●"/>
              <a:defRPr/>
            </a:lvl1pPr>
            <a:lvl2pPr marL="914400" lvl="1" indent="-317500" algn="ctr">
              <a:lnSpc>
                <a:spcPct val="115000"/>
              </a:lnSpc>
              <a:spcBef>
                <a:spcPts val="0"/>
              </a:spcBef>
              <a:spcAft>
                <a:spcPts val="0"/>
              </a:spcAft>
              <a:buSzPts val="1400"/>
              <a:buChar char="○"/>
              <a:defRPr/>
            </a:lvl2pPr>
            <a:lvl3pPr marL="1371600" lvl="2" indent="-317500" algn="ctr">
              <a:lnSpc>
                <a:spcPct val="115000"/>
              </a:lnSpc>
              <a:spcBef>
                <a:spcPts val="0"/>
              </a:spcBef>
              <a:spcAft>
                <a:spcPts val="0"/>
              </a:spcAft>
              <a:buSzPts val="1400"/>
              <a:buChar char="■"/>
              <a:defRPr/>
            </a:lvl3pPr>
            <a:lvl4pPr marL="1828800" lvl="3" indent="-317500" algn="ctr">
              <a:lnSpc>
                <a:spcPct val="115000"/>
              </a:lnSpc>
              <a:spcBef>
                <a:spcPts val="0"/>
              </a:spcBef>
              <a:spcAft>
                <a:spcPts val="0"/>
              </a:spcAft>
              <a:buSzPts val="1400"/>
              <a:buChar char="●"/>
              <a:defRPr/>
            </a:lvl4pPr>
            <a:lvl5pPr marL="2286000" lvl="4" indent="-317500" algn="ctr">
              <a:lnSpc>
                <a:spcPct val="115000"/>
              </a:lnSpc>
              <a:spcBef>
                <a:spcPts val="0"/>
              </a:spcBef>
              <a:spcAft>
                <a:spcPts val="0"/>
              </a:spcAft>
              <a:buSzPts val="1400"/>
              <a:buChar char="○"/>
              <a:defRPr/>
            </a:lvl5pPr>
            <a:lvl6pPr marL="2743200" lvl="5" indent="-317500" algn="ctr">
              <a:lnSpc>
                <a:spcPct val="115000"/>
              </a:lnSpc>
              <a:spcBef>
                <a:spcPts val="0"/>
              </a:spcBef>
              <a:spcAft>
                <a:spcPts val="0"/>
              </a:spcAft>
              <a:buSzPts val="1400"/>
              <a:buChar char="■"/>
              <a:defRPr/>
            </a:lvl6pPr>
            <a:lvl7pPr marL="3200400" lvl="6" indent="-317500" algn="ctr">
              <a:lnSpc>
                <a:spcPct val="115000"/>
              </a:lnSpc>
              <a:spcBef>
                <a:spcPts val="0"/>
              </a:spcBef>
              <a:spcAft>
                <a:spcPts val="0"/>
              </a:spcAft>
              <a:buSzPts val="1400"/>
              <a:buChar char="●"/>
              <a:defRPr/>
            </a:lvl7pPr>
            <a:lvl8pPr marL="3657600" lvl="7" indent="-317500" algn="ctr">
              <a:lnSpc>
                <a:spcPct val="115000"/>
              </a:lnSpc>
              <a:spcBef>
                <a:spcPts val="0"/>
              </a:spcBef>
              <a:spcAft>
                <a:spcPts val="0"/>
              </a:spcAft>
              <a:buSzPts val="1400"/>
              <a:buChar char="○"/>
              <a:defRPr/>
            </a:lvl8pPr>
            <a:lvl9pPr marL="4114800" lvl="8" indent="-317500" algn="ctr">
              <a:lnSpc>
                <a:spcPct val="115000"/>
              </a:lnSpc>
              <a:spcBef>
                <a:spcPts val="0"/>
              </a:spcBef>
              <a:spcAft>
                <a:spcPts val="0"/>
              </a:spcAft>
              <a:buSzPts val="1400"/>
              <a:buChar char="■"/>
              <a:defRPr/>
            </a:lvl9pPr>
          </a:lstStyle>
          <a:p>
            <a:endParaRPr/>
          </a:p>
        </p:txBody>
      </p:sp>
      <p:sp>
        <p:nvSpPr>
          <p:cNvPr id="61" name="Google Shape;61;p2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Lato"/>
                <a:ea typeface="Lato"/>
                <a:cs typeface="Lato"/>
                <a:sym typeface="La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Lato"/>
                <a:ea typeface="Lato"/>
                <a:cs typeface="Lato"/>
                <a:sym typeface="La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Lato"/>
                <a:ea typeface="Lato"/>
                <a:cs typeface="Lato"/>
                <a:sym typeface="La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Lato"/>
                <a:ea typeface="Lato"/>
                <a:cs typeface="Lato"/>
                <a:sym typeface="La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Lato"/>
                <a:ea typeface="Lato"/>
                <a:cs typeface="Lato"/>
                <a:sym typeface="La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Lato"/>
                <a:ea typeface="Lato"/>
                <a:cs typeface="Lato"/>
                <a:sym typeface="La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Lato"/>
                <a:ea typeface="Lato"/>
                <a:cs typeface="Lato"/>
                <a:sym typeface="La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Lato"/>
                <a:ea typeface="Lato"/>
                <a:cs typeface="Lato"/>
                <a:sym typeface="La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2"/>
        <p:cNvGrpSpPr/>
        <p:nvPr/>
      </p:nvGrpSpPr>
      <p:grpSpPr>
        <a:xfrm>
          <a:off x="0" y="0"/>
          <a:ext cx="0" cy="0"/>
          <a:chOff x="0" y="0"/>
          <a:chExt cx="0" cy="0"/>
        </a:xfrm>
      </p:grpSpPr>
      <p:sp>
        <p:nvSpPr>
          <p:cNvPr id="63" name="Google Shape;63;p2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Lato"/>
                <a:ea typeface="Lato"/>
                <a:cs typeface="Lato"/>
                <a:sym typeface="La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Lato"/>
                <a:ea typeface="Lato"/>
                <a:cs typeface="Lato"/>
                <a:sym typeface="La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Lato"/>
                <a:ea typeface="Lato"/>
                <a:cs typeface="Lato"/>
                <a:sym typeface="La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Lato"/>
                <a:ea typeface="Lato"/>
                <a:cs typeface="Lato"/>
                <a:sym typeface="La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Lato"/>
                <a:ea typeface="Lato"/>
                <a:cs typeface="Lato"/>
                <a:sym typeface="La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Lato"/>
                <a:ea typeface="Lato"/>
                <a:cs typeface="Lato"/>
                <a:sym typeface="La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Lato"/>
                <a:ea typeface="Lato"/>
                <a:cs typeface="Lato"/>
                <a:sym typeface="La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Lato"/>
                <a:ea typeface="Lato"/>
                <a:cs typeface="Lato"/>
                <a:sym typeface="La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14"/>
          <p:cNvSpPr/>
          <p:nvPr/>
        </p:nvSpPr>
        <p:spPr>
          <a:xfrm>
            <a:off x="-125" y="5045700"/>
            <a:ext cx="9144000" cy="97800"/>
          </a:xfrm>
          <a:prstGeom prst="rect">
            <a:avLst/>
          </a:pr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18" name="Google Shape;18;p14"/>
          <p:cNvCxnSpPr/>
          <p:nvPr/>
        </p:nvCxnSpPr>
        <p:spPr>
          <a:xfrm>
            <a:off x="419425" y="1154195"/>
            <a:ext cx="385200" cy="0"/>
          </a:xfrm>
          <a:prstGeom prst="straightConnector1">
            <a:avLst/>
          </a:prstGeom>
          <a:noFill/>
          <a:ln w="28575" cap="flat" cmpd="sng">
            <a:solidFill>
              <a:schemeClr val="dk1"/>
            </a:solidFill>
            <a:prstDash val="solid"/>
            <a:round/>
            <a:headEnd type="none" w="sm" len="sm"/>
            <a:tailEnd type="none" w="sm" len="sm"/>
          </a:ln>
        </p:spPr>
      </p:cxnSp>
      <p:sp>
        <p:nvSpPr>
          <p:cNvPr id="19" name="Google Shape;19;p14"/>
          <p:cNvSpPr txBox="1">
            <a:spLocks noGrp="1"/>
          </p:cNvSpPr>
          <p:nvPr>
            <p:ph type="title"/>
          </p:nvPr>
        </p:nvSpPr>
        <p:spPr>
          <a:xfrm>
            <a:off x="311700" y="372725"/>
            <a:ext cx="8520600" cy="6450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3200"/>
              <a:buNone/>
              <a:defRPr/>
            </a:lvl1pPr>
            <a:lvl2pPr lvl="1" algn="l">
              <a:lnSpc>
                <a:spcPct val="100000"/>
              </a:lnSpc>
              <a:spcBef>
                <a:spcPts val="0"/>
              </a:spcBef>
              <a:spcAft>
                <a:spcPts val="0"/>
              </a:spcAft>
              <a:buSzPts val="3200"/>
              <a:buNone/>
              <a:defRPr/>
            </a:lvl2pPr>
            <a:lvl3pPr lvl="2" algn="l">
              <a:lnSpc>
                <a:spcPct val="100000"/>
              </a:lnSpc>
              <a:spcBef>
                <a:spcPts val="0"/>
              </a:spcBef>
              <a:spcAft>
                <a:spcPts val="0"/>
              </a:spcAft>
              <a:buSzPts val="3200"/>
              <a:buNone/>
              <a:defRPr/>
            </a:lvl3pPr>
            <a:lvl4pPr lvl="3" algn="l">
              <a:lnSpc>
                <a:spcPct val="100000"/>
              </a:lnSpc>
              <a:spcBef>
                <a:spcPts val="0"/>
              </a:spcBef>
              <a:spcAft>
                <a:spcPts val="0"/>
              </a:spcAft>
              <a:buSzPts val="3200"/>
              <a:buNone/>
              <a:defRPr/>
            </a:lvl4pPr>
            <a:lvl5pPr lvl="4" algn="l">
              <a:lnSpc>
                <a:spcPct val="100000"/>
              </a:lnSpc>
              <a:spcBef>
                <a:spcPts val="0"/>
              </a:spcBef>
              <a:spcAft>
                <a:spcPts val="0"/>
              </a:spcAft>
              <a:buSzPts val="3200"/>
              <a:buNone/>
              <a:defRPr/>
            </a:lvl5pPr>
            <a:lvl6pPr lvl="5" algn="l">
              <a:lnSpc>
                <a:spcPct val="100000"/>
              </a:lnSpc>
              <a:spcBef>
                <a:spcPts val="0"/>
              </a:spcBef>
              <a:spcAft>
                <a:spcPts val="0"/>
              </a:spcAft>
              <a:buSzPts val="3200"/>
              <a:buNone/>
              <a:defRPr/>
            </a:lvl6pPr>
            <a:lvl7pPr lvl="6" algn="l">
              <a:lnSpc>
                <a:spcPct val="100000"/>
              </a:lnSpc>
              <a:spcBef>
                <a:spcPts val="0"/>
              </a:spcBef>
              <a:spcAft>
                <a:spcPts val="0"/>
              </a:spcAft>
              <a:buSzPts val="3200"/>
              <a:buNone/>
              <a:defRPr/>
            </a:lvl7pPr>
            <a:lvl8pPr lvl="7" algn="l">
              <a:lnSpc>
                <a:spcPct val="100000"/>
              </a:lnSpc>
              <a:spcBef>
                <a:spcPts val="0"/>
              </a:spcBef>
              <a:spcAft>
                <a:spcPts val="0"/>
              </a:spcAft>
              <a:buSzPts val="3200"/>
              <a:buNone/>
              <a:defRPr/>
            </a:lvl8pPr>
            <a:lvl9pPr lvl="8" algn="l">
              <a:lnSpc>
                <a:spcPct val="100000"/>
              </a:lnSpc>
              <a:spcBef>
                <a:spcPts val="0"/>
              </a:spcBef>
              <a:spcAft>
                <a:spcPts val="0"/>
              </a:spcAft>
              <a:buSzPts val="3200"/>
              <a:buNone/>
              <a:defRPr/>
            </a:lvl9pPr>
          </a:lstStyle>
          <a:p>
            <a:endParaRPr/>
          </a:p>
        </p:txBody>
      </p:sp>
      <p:sp>
        <p:nvSpPr>
          <p:cNvPr id="20" name="Google Shape;20;p14"/>
          <p:cNvSpPr txBox="1">
            <a:spLocks noGrp="1"/>
          </p:cNvSpPr>
          <p:nvPr>
            <p:ph type="body" idx="1"/>
          </p:nvPr>
        </p:nvSpPr>
        <p:spPr>
          <a:xfrm>
            <a:off x="311700" y="1417800"/>
            <a:ext cx="8520600" cy="3150900"/>
          </a:xfrm>
          <a:prstGeom prst="rect">
            <a:avLst/>
          </a:prstGeom>
          <a:noFill/>
          <a:ln>
            <a:noFill/>
          </a:ln>
        </p:spPr>
        <p:txBody>
          <a:bodyPr spcFirstLastPara="1" wrap="square" lIns="91425" tIns="91425" rIns="91425" bIns="91425" anchor="t" anchorCtr="0">
            <a:norm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21" name="Google Shape;21;p1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Lato"/>
                <a:ea typeface="Lato"/>
                <a:cs typeface="Lato"/>
                <a:sym typeface="La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Lato"/>
                <a:ea typeface="Lato"/>
                <a:cs typeface="Lato"/>
                <a:sym typeface="La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Lato"/>
                <a:ea typeface="Lato"/>
                <a:cs typeface="Lato"/>
                <a:sym typeface="La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Lato"/>
                <a:ea typeface="Lato"/>
                <a:cs typeface="Lato"/>
                <a:sym typeface="La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Lato"/>
                <a:ea typeface="Lato"/>
                <a:cs typeface="Lato"/>
                <a:sym typeface="La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Lato"/>
                <a:ea typeface="Lato"/>
                <a:cs typeface="Lato"/>
                <a:sym typeface="La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Lato"/>
                <a:ea typeface="Lato"/>
                <a:cs typeface="Lato"/>
                <a:sym typeface="La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Lato"/>
                <a:ea typeface="Lato"/>
                <a:cs typeface="Lato"/>
                <a:sym typeface="La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2"/>
        <p:cNvGrpSpPr/>
        <p:nvPr/>
      </p:nvGrpSpPr>
      <p:grpSpPr>
        <a:xfrm>
          <a:off x="0" y="0"/>
          <a:ext cx="0" cy="0"/>
          <a:chOff x="0" y="0"/>
          <a:chExt cx="0" cy="0"/>
        </a:xfrm>
      </p:grpSpPr>
      <p:sp>
        <p:nvSpPr>
          <p:cNvPr id="23" name="Google Shape;23;p15"/>
          <p:cNvSpPr/>
          <p:nvPr/>
        </p:nvSpPr>
        <p:spPr>
          <a:xfrm>
            <a:off x="586721" y="5076900"/>
            <a:ext cx="7970700" cy="666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 name="Google Shape;24;p15"/>
          <p:cNvSpPr/>
          <p:nvPr/>
        </p:nvSpPr>
        <p:spPr>
          <a:xfrm>
            <a:off x="586721" y="0"/>
            <a:ext cx="7970700" cy="66600"/>
          </a:xfrm>
          <a:prstGeom prst="rect">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 name="Google Shape;25;p15"/>
          <p:cNvSpPr txBox="1">
            <a:spLocks noGrp="1"/>
          </p:cNvSpPr>
          <p:nvPr>
            <p:ph type="title"/>
          </p:nvPr>
        </p:nvSpPr>
        <p:spPr>
          <a:xfrm>
            <a:off x="509550" y="1921350"/>
            <a:ext cx="8124900" cy="1300800"/>
          </a:xfrm>
          <a:prstGeom prst="rect">
            <a:avLst/>
          </a:prstGeom>
          <a:noFill/>
          <a:ln>
            <a:noFill/>
          </a:ln>
        </p:spPr>
        <p:txBody>
          <a:bodyPr spcFirstLastPara="1" wrap="square" lIns="91425" tIns="91425" rIns="91425" bIns="91425" anchor="ctr" anchorCtr="0">
            <a:norm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a:p>
        </p:txBody>
      </p:sp>
      <p:sp>
        <p:nvSpPr>
          <p:cNvPr id="26" name="Google Shape;26;p1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Lato"/>
                <a:ea typeface="Lato"/>
                <a:cs typeface="Lato"/>
                <a:sym typeface="La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Lato"/>
                <a:ea typeface="Lato"/>
                <a:cs typeface="Lato"/>
                <a:sym typeface="La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Lato"/>
                <a:ea typeface="Lato"/>
                <a:cs typeface="Lato"/>
                <a:sym typeface="La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Lato"/>
                <a:ea typeface="Lato"/>
                <a:cs typeface="Lato"/>
                <a:sym typeface="La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Lato"/>
                <a:ea typeface="Lato"/>
                <a:cs typeface="Lato"/>
                <a:sym typeface="La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Lato"/>
                <a:ea typeface="Lato"/>
                <a:cs typeface="Lato"/>
                <a:sym typeface="La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Lato"/>
                <a:ea typeface="Lato"/>
                <a:cs typeface="Lato"/>
                <a:sym typeface="La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Lato"/>
                <a:ea typeface="Lato"/>
                <a:cs typeface="Lato"/>
                <a:sym typeface="La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7"/>
        <p:cNvGrpSpPr/>
        <p:nvPr/>
      </p:nvGrpSpPr>
      <p:grpSpPr>
        <a:xfrm>
          <a:off x="0" y="0"/>
          <a:ext cx="0" cy="0"/>
          <a:chOff x="0" y="0"/>
          <a:chExt cx="0" cy="0"/>
        </a:xfrm>
      </p:grpSpPr>
      <p:cxnSp>
        <p:nvCxnSpPr>
          <p:cNvPr id="28" name="Google Shape;28;p16"/>
          <p:cNvCxnSpPr/>
          <p:nvPr/>
        </p:nvCxnSpPr>
        <p:spPr>
          <a:xfrm>
            <a:off x="419425" y="1154195"/>
            <a:ext cx="385200" cy="0"/>
          </a:xfrm>
          <a:prstGeom prst="straightConnector1">
            <a:avLst/>
          </a:prstGeom>
          <a:noFill/>
          <a:ln w="28575" cap="flat" cmpd="sng">
            <a:solidFill>
              <a:schemeClr val="dk1"/>
            </a:solidFill>
            <a:prstDash val="solid"/>
            <a:round/>
            <a:headEnd type="none" w="sm" len="sm"/>
            <a:tailEnd type="none" w="sm" len="sm"/>
          </a:ln>
        </p:spPr>
      </p:cxnSp>
      <p:sp>
        <p:nvSpPr>
          <p:cNvPr id="29" name="Google Shape;29;p16"/>
          <p:cNvSpPr txBox="1">
            <a:spLocks noGrp="1"/>
          </p:cNvSpPr>
          <p:nvPr>
            <p:ph type="title"/>
          </p:nvPr>
        </p:nvSpPr>
        <p:spPr>
          <a:xfrm>
            <a:off x="311700" y="372725"/>
            <a:ext cx="8520600" cy="6450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3200"/>
              <a:buNone/>
              <a:defRPr/>
            </a:lvl1pPr>
            <a:lvl2pPr lvl="1" algn="l">
              <a:lnSpc>
                <a:spcPct val="100000"/>
              </a:lnSpc>
              <a:spcBef>
                <a:spcPts val="0"/>
              </a:spcBef>
              <a:spcAft>
                <a:spcPts val="0"/>
              </a:spcAft>
              <a:buSzPts val="3200"/>
              <a:buNone/>
              <a:defRPr/>
            </a:lvl2pPr>
            <a:lvl3pPr lvl="2" algn="l">
              <a:lnSpc>
                <a:spcPct val="100000"/>
              </a:lnSpc>
              <a:spcBef>
                <a:spcPts val="0"/>
              </a:spcBef>
              <a:spcAft>
                <a:spcPts val="0"/>
              </a:spcAft>
              <a:buSzPts val="3200"/>
              <a:buNone/>
              <a:defRPr/>
            </a:lvl3pPr>
            <a:lvl4pPr lvl="3" algn="l">
              <a:lnSpc>
                <a:spcPct val="100000"/>
              </a:lnSpc>
              <a:spcBef>
                <a:spcPts val="0"/>
              </a:spcBef>
              <a:spcAft>
                <a:spcPts val="0"/>
              </a:spcAft>
              <a:buSzPts val="3200"/>
              <a:buNone/>
              <a:defRPr/>
            </a:lvl4pPr>
            <a:lvl5pPr lvl="4" algn="l">
              <a:lnSpc>
                <a:spcPct val="100000"/>
              </a:lnSpc>
              <a:spcBef>
                <a:spcPts val="0"/>
              </a:spcBef>
              <a:spcAft>
                <a:spcPts val="0"/>
              </a:spcAft>
              <a:buSzPts val="3200"/>
              <a:buNone/>
              <a:defRPr/>
            </a:lvl5pPr>
            <a:lvl6pPr lvl="5" algn="l">
              <a:lnSpc>
                <a:spcPct val="100000"/>
              </a:lnSpc>
              <a:spcBef>
                <a:spcPts val="0"/>
              </a:spcBef>
              <a:spcAft>
                <a:spcPts val="0"/>
              </a:spcAft>
              <a:buSzPts val="3200"/>
              <a:buNone/>
              <a:defRPr/>
            </a:lvl6pPr>
            <a:lvl7pPr lvl="6" algn="l">
              <a:lnSpc>
                <a:spcPct val="100000"/>
              </a:lnSpc>
              <a:spcBef>
                <a:spcPts val="0"/>
              </a:spcBef>
              <a:spcAft>
                <a:spcPts val="0"/>
              </a:spcAft>
              <a:buSzPts val="3200"/>
              <a:buNone/>
              <a:defRPr/>
            </a:lvl7pPr>
            <a:lvl8pPr lvl="7" algn="l">
              <a:lnSpc>
                <a:spcPct val="100000"/>
              </a:lnSpc>
              <a:spcBef>
                <a:spcPts val="0"/>
              </a:spcBef>
              <a:spcAft>
                <a:spcPts val="0"/>
              </a:spcAft>
              <a:buSzPts val="3200"/>
              <a:buNone/>
              <a:defRPr/>
            </a:lvl8pPr>
            <a:lvl9pPr lvl="8" algn="l">
              <a:lnSpc>
                <a:spcPct val="100000"/>
              </a:lnSpc>
              <a:spcBef>
                <a:spcPts val="0"/>
              </a:spcBef>
              <a:spcAft>
                <a:spcPts val="0"/>
              </a:spcAft>
              <a:buSzPts val="3200"/>
              <a:buNone/>
              <a:defRPr/>
            </a:lvl9pPr>
          </a:lstStyle>
          <a:p>
            <a:endParaRPr/>
          </a:p>
        </p:txBody>
      </p:sp>
      <p:sp>
        <p:nvSpPr>
          <p:cNvPr id="30" name="Google Shape;30;p16"/>
          <p:cNvSpPr txBox="1">
            <a:spLocks noGrp="1"/>
          </p:cNvSpPr>
          <p:nvPr>
            <p:ph type="body" idx="1"/>
          </p:nvPr>
        </p:nvSpPr>
        <p:spPr>
          <a:xfrm>
            <a:off x="311700" y="1417950"/>
            <a:ext cx="3999900" cy="31509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31" name="Google Shape;31;p16"/>
          <p:cNvSpPr txBox="1">
            <a:spLocks noGrp="1"/>
          </p:cNvSpPr>
          <p:nvPr>
            <p:ph type="body" idx="2"/>
          </p:nvPr>
        </p:nvSpPr>
        <p:spPr>
          <a:xfrm>
            <a:off x="4832400" y="1417950"/>
            <a:ext cx="3999900" cy="31509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32" name="Google Shape;32;p1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Lato"/>
                <a:ea typeface="Lato"/>
                <a:cs typeface="Lato"/>
                <a:sym typeface="La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Lato"/>
                <a:ea typeface="Lato"/>
                <a:cs typeface="Lato"/>
                <a:sym typeface="La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Lato"/>
                <a:ea typeface="Lato"/>
                <a:cs typeface="Lato"/>
                <a:sym typeface="La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Lato"/>
                <a:ea typeface="Lato"/>
                <a:cs typeface="Lato"/>
                <a:sym typeface="La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Lato"/>
                <a:ea typeface="Lato"/>
                <a:cs typeface="Lato"/>
                <a:sym typeface="La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Lato"/>
                <a:ea typeface="Lato"/>
                <a:cs typeface="Lato"/>
                <a:sym typeface="La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Lato"/>
                <a:ea typeface="Lato"/>
                <a:cs typeface="Lato"/>
                <a:sym typeface="La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Lato"/>
                <a:ea typeface="Lato"/>
                <a:cs typeface="Lato"/>
                <a:sym typeface="La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3"/>
        <p:cNvGrpSpPr/>
        <p:nvPr/>
      </p:nvGrpSpPr>
      <p:grpSpPr>
        <a:xfrm>
          <a:off x="0" y="0"/>
          <a:ext cx="0" cy="0"/>
          <a:chOff x="0" y="0"/>
          <a:chExt cx="0" cy="0"/>
        </a:xfrm>
      </p:grpSpPr>
      <p:sp>
        <p:nvSpPr>
          <p:cNvPr id="34" name="Google Shape;34;p17"/>
          <p:cNvSpPr txBox="1">
            <a:spLocks noGrp="1"/>
          </p:cNvSpPr>
          <p:nvPr>
            <p:ph type="title"/>
          </p:nvPr>
        </p:nvSpPr>
        <p:spPr>
          <a:xfrm>
            <a:off x="311700" y="372725"/>
            <a:ext cx="8520600" cy="6450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3200"/>
              <a:buNone/>
              <a:defRPr/>
            </a:lvl1pPr>
            <a:lvl2pPr lvl="1" algn="l">
              <a:lnSpc>
                <a:spcPct val="100000"/>
              </a:lnSpc>
              <a:spcBef>
                <a:spcPts val="0"/>
              </a:spcBef>
              <a:spcAft>
                <a:spcPts val="0"/>
              </a:spcAft>
              <a:buSzPts val="3200"/>
              <a:buNone/>
              <a:defRPr/>
            </a:lvl2pPr>
            <a:lvl3pPr lvl="2" algn="l">
              <a:lnSpc>
                <a:spcPct val="100000"/>
              </a:lnSpc>
              <a:spcBef>
                <a:spcPts val="0"/>
              </a:spcBef>
              <a:spcAft>
                <a:spcPts val="0"/>
              </a:spcAft>
              <a:buSzPts val="3200"/>
              <a:buNone/>
              <a:defRPr/>
            </a:lvl3pPr>
            <a:lvl4pPr lvl="3" algn="l">
              <a:lnSpc>
                <a:spcPct val="100000"/>
              </a:lnSpc>
              <a:spcBef>
                <a:spcPts val="0"/>
              </a:spcBef>
              <a:spcAft>
                <a:spcPts val="0"/>
              </a:spcAft>
              <a:buSzPts val="3200"/>
              <a:buNone/>
              <a:defRPr/>
            </a:lvl4pPr>
            <a:lvl5pPr lvl="4" algn="l">
              <a:lnSpc>
                <a:spcPct val="100000"/>
              </a:lnSpc>
              <a:spcBef>
                <a:spcPts val="0"/>
              </a:spcBef>
              <a:spcAft>
                <a:spcPts val="0"/>
              </a:spcAft>
              <a:buSzPts val="3200"/>
              <a:buNone/>
              <a:defRPr/>
            </a:lvl5pPr>
            <a:lvl6pPr lvl="5" algn="l">
              <a:lnSpc>
                <a:spcPct val="100000"/>
              </a:lnSpc>
              <a:spcBef>
                <a:spcPts val="0"/>
              </a:spcBef>
              <a:spcAft>
                <a:spcPts val="0"/>
              </a:spcAft>
              <a:buSzPts val="3200"/>
              <a:buNone/>
              <a:defRPr/>
            </a:lvl6pPr>
            <a:lvl7pPr lvl="6" algn="l">
              <a:lnSpc>
                <a:spcPct val="100000"/>
              </a:lnSpc>
              <a:spcBef>
                <a:spcPts val="0"/>
              </a:spcBef>
              <a:spcAft>
                <a:spcPts val="0"/>
              </a:spcAft>
              <a:buSzPts val="3200"/>
              <a:buNone/>
              <a:defRPr/>
            </a:lvl7pPr>
            <a:lvl8pPr lvl="7" algn="l">
              <a:lnSpc>
                <a:spcPct val="100000"/>
              </a:lnSpc>
              <a:spcBef>
                <a:spcPts val="0"/>
              </a:spcBef>
              <a:spcAft>
                <a:spcPts val="0"/>
              </a:spcAft>
              <a:buSzPts val="3200"/>
              <a:buNone/>
              <a:defRPr/>
            </a:lvl8pPr>
            <a:lvl9pPr lvl="8" algn="l">
              <a:lnSpc>
                <a:spcPct val="100000"/>
              </a:lnSpc>
              <a:spcBef>
                <a:spcPts val="0"/>
              </a:spcBef>
              <a:spcAft>
                <a:spcPts val="0"/>
              </a:spcAft>
              <a:buSzPts val="3200"/>
              <a:buNone/>
              <a:defRPr/>
            </a:lvl9pPr>
          </a:lstStyle>
          <a:p>
            <a:endParaRPr/>
          </a:p>
        </p:txBody>
      </p:sp>
      <p:sp>
        <p:nvSpPr>
          <p:cNvPr id="35" name="Google Shape;35;p1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Lato"/>
                <a:ea typeface="Lato"/>
                <a:cs typeface="Lato"/>
                <a:sym typeface="La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Lato"/>
                <a:ea typeface="Lato"/>
                <a:cs typeface="Lato"/>
                <a:sym typeface="La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Lato"/>
                <a:ea typeface="Lato"/>
                <a:cs typeface="Lato"/>
                <a:sym typeface="La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Lato"/>
                <a:ea typeface="Lato"/>
                <a:cs typeface="Lato"/>
                <a:sym typeface="La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Lato"/>
                <a:ea typeface="Lato"/>
                <a:cs typeface="Lato"/>
                <a:sym typeface="La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Lato"/>
                <a:ea typeface="Lato"/>
                <a:cs typeface="Lato"/>
                <a:sym typeface="La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Lato"/>
                <a:ea typeface="Lato"/>
                <a:cs typeface="Lato"/>
                <a:sym typeface="La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Lato"/>
                <a:ea typeface="Lato"/>
                <a:cs typeface="Lato"/>
                <a:sym typeface="La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6"/>
        <p:cNvGrpSpPr/>
        <p:nvPr/>
      </p:nvGrpSpPr>
      <p:grpSpPr>
        <a:xfrm>
          <a:off x="0" y="0"/>
          <a:ext cx="0" cy="0"/>
          <a:chOff x="0" y="0"/>
          <a:chExt cx="0" cy="0"/>
        </a:xfrm>
      </p:grpSpPr>
      <p:cxnSp>
        <p:nvCxnSpPr>
          <p:cNvPr id="37" name="Google Shape;37;p18"/>
          <p:cNvCxnSpPr/>
          <p:nvPr/>
        </p:nvCxnSpPr>
        <p:spPr>
          <a:xfrm>
            <a:off x="411044" y="1417772"/>
            <a:ext cx="385200" cy="0"/>
          </a:xfrm>
          <a:prstGeom prst="straightConnector1">
            <a:avLst/>
          </a:prstGeom>
          <a:noFill/>
          <a:ln w="28575" cap="flat" cmpd="sng">
            <a:solidFill>
              <a:schemeClr val="dk1"/>
            </a:solidFill>
            <a:prstDash val="solid"/>
            <a:round/>
            <a:headEnd type="none" w="sm" len="sm"/>
            <a:tailEnd type="none" w="sm" len="sm"/>
          </a:ln>
        </p:spPr>
      </p:cxnSp>
      <p:sp>
        <p:nvSpPr>
          <p:cNvPr id="38" name="Google Shape;38;p18"/>
          <p:cNvSpPr txBox="1">
            <a:spLocks noGrp="1"/>
          </p:cNvSpPr>
          <p:nvPr>
            <p:ph type="title"/>
          </p:nvPr>
        </p:nvSpPr>
        <p:spPr>
          <a:xfrm>
            <a:off x="311700" y="555600"/>
            <a:ext cx="2808000" cy="755700"/>
          </a:xfrm>
          <a:prstGeom prst="rect">
            <a:avLst/>
          </a:prstGeom>
          <a:noFill/>
          <a:ln>
            <a:noFill/>
          </a:ln>
        </p:spPr>
        <p:txBody>
          <a:bodyPr spcFirstLastPara="1" wrap="square" lIns="91425" tIns="91425" rIns="91425" bIns="91425" anchor="b" anchorCtr="0">
            <a:norm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39" name="Google Shape;39;p18"/>
          <p:cNvSpPr txBox="1">
            <a:spLocks noGrp="1"/>
          </p:cNvSpPr>
          <p:nvPr>
            <p:ph type="body" idx="1"/>
          </p:nvPr>
        </p:nvSpPr>
        <p:spPr>
          <a:xfrm>
            <a:off x="311700" y="1640350"/>
            <a:ext cx="2808000" cy="2928900"/>
          </a:xfrm>
          <a:prstGeom prst="rect">
            <a:avLst/>
          </a:prstGeom>
          <a:noFill/>
          <a:ln>
            <a:noFill/>
          </a:ln>
        </p:spPr>
        <p:txBody>
          <a:bodyPr spcFirstLastPara="1" wrap="square" lIns="91425" tIns="91425" rIns="91425" bIns="91425" anchor="t" anchorCtr="0">
            <a:normAutofit/>
          </a:bodyPr>
          <a:lstStyle>
            <a:lvl1pPr marL="457200" lvl="0" indent="-304800" algn="l">
              <a:lnSpc>
                <a:spcPct val="115000"/>
              </a:lnSpc>
              <a:spcBef>
                <a:spcPts val="0"/>
              </a:spcBef>
              <a:spcAft>
                <a:spcPts val="0"/>
              </a:spcAft>
              <a:buSzPts val="1200"/>
              <a:buChar char="●"/>
              <a:defRPr sz="12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40" name="Google Shape;40;p1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Lato"/>
                <a:ea typeface="Lato"/>
                <a:cs typeface="Lato"/>
                <a:sym typeface="La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Lato"/>
                <a:ea typeface="Lato"/>
                <a:cs typeface="Lato"/>
                <a:sym typeface="La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Lato"/>
                <a:ea typeface="Lato"/>
                <a:cs typeface="Lato"/>
                <a:sym typeface="La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Lato"/>
                <a:ea typeface="Lato"/>
                <a:cs typeface="Lato"/>
                <a:sym typeface="La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Lato"/>
                <a:ea typeface="Lato"/>
                <a:cs typeface="Lato"/>
                <a:sym typeface="La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Lato"/>
                <a:ea typeface="Lato"/>
                <a:cs typeface="Lato"/>
                <a:sym typeface="La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Lato"/>
                <a:ea typeface="Lato"/>
                <a:cs typeface="Lato"/>
                <a:sym typeface="La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Lato"/>
                <a:ea typeface="Lato"/>
                <a:cs typeface="Lato"/>
                <a:sym typeface="La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41"/>
        <p:cNvGrpSpPr/>
        <p:nvPr/>
      </p:nvGrpSpPr>
      <p:grpSpPr>
        <a:xfrm>
          <a:off x="0" y="0"/>
          <a:ext cx="0" cy="0"/>
          <a:chOff x="0" y="0"/>
          <a:chExt cx="0" cy="0"/>
        </a:xfrm>
      </p:grpSpPr>
      <p:sp>
        <p:nvSpPr>
          <p:cNvPr id="42" name="Google Shape;42;p19"/>
          <p:cNvSpPr/>
          <p:nvPr/>
        </p:nvSpPr>
        <p:spPr>
          <a:xfrm>
            <a:off x="586721" y="0"/>
            <a:ext cx="7970700" cy="66600"/>
          </a:xfrm>
          <a:prstGeom prst="rect">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 name="Google Shape;43;p19"/>
          <p:cNvSpPr/>
          <p:nvPr/>
        </p:nvSpPr>
        <p:spPr>
          <a:xfrm>
            <a:off x="586721" y="5076900"/>
            <a:ext cx="7970700" cy="666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 name="Google Shape;44;p19"/>
          <p:cNvSpPr txBox="1">
            <a:spLocks noGrp="1"/>
          </p:cNvSpPr>
          <p:nvPr>
            <p:ph type="title"/>
          </p:nvPr>
        </p:nvSpPr>
        <p:spPr>
          <a:xfrm>
            <a:off x="490250" y="526350"/>
            <a:ext cx="5618700" cy="4090800"/>
          </a:xfrm>
          <a:prstGeom prst="rect">
            <a:avLst/>
          </a:prstGeom>
          <a:noFill/>
          <a:ln>
            <a:noFill/>
          </a:ln>
        </p:spPr>
        <p:txBody>
          <a:bodyPr spcFirstLastPara="1" wrap="square" lIns="91425" tIns="91425" rIns="91425" bIns="91425" anchor="ctr" anchorCtr="0">
            <a:normAutofit/>
          </a:bodyPr>
          <a:lstStyle>
            <a:lvl1pPr lvl="0" algn="l">
              <a:lnSpc>
                <a:spcPct val="100000"/>
              </a:lnSpc>
              <a:spcBef>
                <a:spcPts val="0"/>
              </a:spcBef>
              <a:spcAft>
                <a:spcPts val="0"/>
              </a:spcAft>
              <a:buSzPts val="4200"/>
              <a:buNone/>
              <a:defRPr sz="4200"/>
            </a:lvl1pPr>
            <a:lvl2pPr lvl="1" algn="l">
              <a:lnSpc>
                <a:spcPct val="100000"/>
              </a:lnSpc>
              <a:spcBef>
                <a:spcPts val="0"/>
              </a:spcBef>
              <a:spcAft>
                <a:spcPts val="0"/>
              </a:spcAft>
              <a:buSzPts val="4200"/>
              <a:buNone/>
              <a:defRPr sz="4200"/>
            </a:lvl2pPr>
            <a:lvl3pPr lvl="2" algn="l">
              <a:lnSpc>
                <a:spcPct val="100000"/>
              </a:lnSpc>
              <a:spcBef>
                <a:spcPts val="0"/>
              </a:spcBef>
              <a:spcAft>
                <a:spcPts val="0"/>
              </a:spcAft>
              <a:buSzPts val="4200"/>
              <a:buNone/>
              <a:defRPr sz="4200"/>
            </a:lvl3pPr>
            <a:lvl4pPr lvl="3" algn="l">
              <a:lnSpc>
                <a:spcPct val="100000"/>
              </a:lnSpc>
              <a:spcBef>
                <a:spcPts val="0"/>
              </a:spcBef>
              <a:spcAft>
                <a:spcPts val="0"/>
              </a:spcAft>
              <a:buSzPts val="4200"/>
              <a:buNone/>
              <a:defRPr sz="4200"/>
            </a:lvl4pPr>
            <a:lvl5pPr lvl="4" algn="l">
              <a:lnSpc>
                <a:spcPct val="100000"/>
              </a:lnSpc>
              <a:spcBef>
                <a:spcPts val="0"/>
              </a:spcBef>
              <a:spcAft>
                <a:spcPts val="0"/>
              </a:spcAft>
              <a:buSzPts val="4200"/>
              <a:buNone/>
              <a:defRPr sz="4200"/>
            </a:lvl5pPr>
            <a:lvl6pPr lvl="5" algn="l">
              <a:lnSpc>
                <a:spcPct val="100000"/>
              </a:lnSpc>
              <a:spcBef>
                <a:spcPts val="0"/>
              </a:spcBef>
              <a:spcAft>
                <a:spcPts val="0"/>
              </a:spcAft>
              <a:buSzPts val="4200"/>
              <a:buNone/>
              <a:defRPr sz="4200"/>
            </a:lvl6pPr>
            <a:lvl7pPr lvl="6" algn="l">
              <a:lnSpc>
                <a:spcPct val="100000"/>
              </a:lnSpc>
              <a:spcBef>
                <a:spcPts val="0"/>
              </a:spcBef>
              <a:spcAft>
                <a:spcPts val="0"/>
              </a:spcAft>
              <a:buSzPts val="4200"/>
              <a:buNone/>
              <a:defRPr sz="4200"/>
            </a:lvl7pPr>
            <a:lvl8pPr lvl="7" algn="l">
              <a:lnSpc>
                <a:spcPct val="100000"/>
              </a:lnSpc>
              <a:spcBef>
                <a:spcPts val="0"/>
              </a:spcBef>
              <a:spcAft>
                <a:spcPts val="0"/>
              </a:spcAft>
              <a:buSzPts val="4200"/>
              <a:buNone/>
              <a:defRPr sz="4200"/>
            </a:lvl8pPr>
            <a:lvl9pPr lvl="8" algn="l">
              <a:lnSpc>
                <a:spcPct val="100000"/>
              </a:lnSpc>
              <a:spcBef>
                <a:spcPts val="0"/>
              </a:spcBef>
              <a:spcAft>
                <a:spcPts val="0"/>
              </a:spcAft>
              <a:buSzPts val="4200"/>
              <a:buNone/>
              <a:defRPr sz="4200"/>
            </a:lvl9pPr>
          </a:lstStyle>
          <a:p>
            <a:endParaRPr/>
          </a:p>
        </p:txBody>
      </p:sp>
      <p:sp>
        <p:nvSpPr>
          <p:cNvPr id="45" name="Google Shape;45;p1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Lato"/>
                <a:ea typeface="Lato"/>
                <a:cs typeface="Lato"/>
                <a:sym typeface="La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Lato"/>
                <a:ea typeface="Lato"/>
                <a:cs typeface="Lato"/>
                <a:sym typeface="La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Lato"/>
                <a:ea typeface="Lato"/>
                <a:cs typeface="Lato"/>
                <a:sym typeface="La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Lato"/>
                <a:ea typeface="Lato"/>
                <a:cs typeface="Lato"/>
                <a:sym typeface="La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Lato"/>
                <a:ea typeface="Lato"/>
                <a:cs typeface="Lato"/>
                <a:sym typeface="La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Lato"/>
                <a:ea typeface="Lato"/>
                <a:cs typeface="Lato"/>
                <a:sym typeface="La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Lato"/>
                <a:ea typeface="Lato"/>
                <a:cs typeface="Lato"/>
                <a:sym typeface="La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Lato"/>
                <a:ea typeface="Lato"/>
                <a:cs typeface="Lato"/>
                <a:sym typeface="La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6"/>
        <p:cNvGrpSpPr/>
        <p:nvPr/>
      </p:nvGrpSpPr>
      <p:grpSpPr>
        <a:xfrm>
          <a:off x="0" y="0"/>
          <a:ext cx="0" cy="0"/>
          <a:chOff x="0" y="0"/>
          <a:chExt cx="0" cy="0"/>
        </a:xfrm>
      </p:grpSpPr>
      <p:sp>
        <p:nvSpPr>
          <p:cNvPr id="47" name="Google Shape;47;p20"/>
          <p:cNvSpPr/>
          <p:nvPr/>
        </p:nvSpPr>
        <p:spPr>
          <a:xfrm>
            <a:off x="4572000" y="-100"/>
            <a:ext cx="4572000" cy="5143500"/>
          </a:xfrm>
          <a:prstGeom prst="rect">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48" name="Google Shape;48;p20"/>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49" name="Google Shape;49;p20"/>
          <p:cNvSpPr txBox="1">
            <a:spLocks noGrp="1"/>
          </p:cNvSpPr>
          <p:nvPr>
            <p:ph type="title"/>
          </p:nvPr>
        </p:nvSpPr>
        <p:spPr>
          <a:xfrm>
            <a:off x="265500" y="1084625"/>
            <a:ext cx="4045200" cy="17070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50" name="Google Shape;50;p20"/>
          <p:cNvSpPr txBox="1">
            <a:spLocks noGrp="1"/>
          </p:cNvSpPr>
          <p:nvPr>
            <p:ph type="subTitle" idx="1"/>
          </p:nvPr>
        </p:nvSpPr>
        <p:spPr>
          <a:xfrm>
            <a:off x="265500" y="2845200"/>
            <a:ext cx="4045200" cy="14217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Clr>
                <a:schemeClr val="accent6"/>
              </a:buClr>
              <a:buSzPts val="2100"/>
              <a:buNone/>
              <a:defRPr sz="2100">
                <a:solidFill>
                  <a:schemeClr val="accent6"/>
                </a:solidFill>
              </a:defRPr>
            </a:lvl1pPr>
            <a:lvl2pPr lvl="1" algn="ctr">
              <a:lnSpc>
                <a:spcPct val="100000"/>
              </a:lnSpc>
              <a:spcBef>
                <a:spcPts val="0"/>
              </a:spcBef>
              <a:spcAft>
                <a:spcPts val="0"/>
              </a:spcAft>
              <a:buClr>
                <a:schemeClr val="accent6"/>
              </a:buClr>
              <a:buSzPts val="2100"/>
              <a:buNone/>
              <a:defRPr sz="2100">
                <a:solidFill>
                  <a:schemeClr val="accent6"/>
                </a:solidFill>
              </a:defRPr>
            </a:lvl2pPr>
            <a:lvl3pPr lvl="2" algn="ctr">
              <a:lnSpc>
                <a:spcPct val="100000"/>
              </a:lnSpc>
              <a:spcBef>
                <a:spcPts val="0"/>
              </a:spcBef>
              <a:spcAft>
                <a:spcPts val="0"/>
              </a:spcAft>
              <a:buClr>
                <a:schemeClr val="accent6"/>
              </a:buClr>
              <a:buSzPts val="2100"/>
              <a:buNone/>
              <a:defRPr sz="2100">
                <a:solidFill>
                  <a:schemeClr val="accent6"/>
                </a:solidFill>
              </a:defRPr>
            </a:lvl3pPr>
            <a:lvl4pPr lvl="3" algn="ctr">
              <a:lnSpc>
                <a:spcPct val="100000"/>
              </a:lnSpc>
              <a:spcBef>
                <a:spcPts val="0"/>
              </a:spcBef>
              <a:spcAft>
                <a:spcPts val="0"/>
              </a:spcAft>
              <a:buClr>
                <a:schemeClr val="accent6"/>
              </a:buClr>
              <a:buSzPts val="2100"/>
              <a:buNone/>
              <a:defRPr sz="2100">
                <a:solidFill>
                  <a:schemeClr val="accent6"/>
                </a:solidFill>
              </a:defRPr>
            </a:lvl4pPr>
            <a:lvl5pPr lvl="4" algn="ctr">
              <a:lnSpc>
                <a:spcPct val="100000"/>
              </a:lnSpc>
              <a:spcBef>
                <a:spcPts val="0"/>
              </a:spcBef>
              <a:spcAft>
                <a:spcPts val="0"/>
              </a:spcAft>
              <a:buClr>
                <a:schemeClr val="accent6"/>
              </a:buClr>
              <a:buSzPts val="2100"/>
              <a:buNone/>
              <a:defRPr sz="2100">
                <a:solidFill>
                  <a:schemeClr val="accent6"/>
                </a:solidFill>
              </a:defRPr>
            </a:lvl5pPr>
            <a:lvl6pPr lvl="5" algn="ctr">
              <a:lnSpc>
                <a:spcPct val="100000"/>
              </a:lnSpc>
              <a:spcBef>
                <a:spcPts val="0"/>
              </a:spcBef>
              <a:spcAft>
                <a:spcPts val="0"/>
              </a:spcAft>
              <a:buClr>
                <a:schemeClr val="accent6"/>
              </a:buClr>
              <a:buSzPts val="2100"/>
              <a:buNone/>
              <a:defRPr sz="2100">
                <a:solidFill>
                  <a:schemeClr val="accent6"/>
                </a:solidFill>
              </a:defRPr>
            </a:lvl6pPr>
            <a:lvl7pPr lvl="6" algn="ctr">
              <a:lnSpc>
                <a:spcPct val="100000"/>
              </a:lnSpc>
              <a:spcBef>
                <a:spcPts val="0"/>
              </a:spcBef>
              <a:spcAft>
                <a:spcPts val="0"/>
              </a:spcAft>
              <a:buClr>
                <a:schemeClr val="accent6"/>
              </a:buClr>
              <a:buSzPts val="2100"/>
              <a:buNone/>
              <a:defRPr sz="2100">
                <a:solidFill>
                  <a:schemeClr val="accent6"/>
                </a:solidFill>
              </a:defRPr>
            </a:lvl7pPr>
            <a:lvl8pPr lvl="7" algn="ctr">
              <a:lnSpc>
                <a:spcPct val="100000"/>
              </a:lnSpc>
              <a:spcBef>
                <a:spcPts val="0"/>
              </a:spcBef>
              <a:spcAft>
                <a:spcPts val="0"/>
              </a:spcAft>
              <a:buClr>
                <a:schemeClr val="accent6"/>
              </a:buClr>
              <a:buSzPts val="2100"/>
              <a:buNone/>
              <a:defRPr sz="2100">
                <a:solidFill>
                  <a:schemeClr val="accent6"/>
                </a:solidFill>
              </a:defRPr>
            </a:lvl8pPr>
            <a:lvl9pPr lvl="8" algn="ctr">
              <a:lnSpc>
                <a:spcPct val="100000"/>
              </a:lnSpc>
              <a:spcBef>
                <a:spcPts val="0"/>
              </a:spcBef>
              <a:spcAft>
                <a:spcPts val="0"/>
              </a:spcAft>
              <a:buClr>
                <a:schemeClr val="accent6"/>
              </a:buClr>
              <a:buSzPts val="2100"/>
              <a:buNone/>
              <a:defRPr sz="2100">
                <a:solidFill>
                  <a:schemeClr val="accent6"/>
                </a:solidFill>
              </a:defRPr>
            </a:lvl9pPr>
          </a:lstStyle>
          <a:p>
            <a:endParaRPr/>
          </a:p>
        </p:txBody>
      </p:sp>
      <p:sp>
        <p:nvSpPr>
          <p:cNvPr id="51" name="Google Shape;51;p20"/>
          <p:cNvSpPr txBox="1">
            <a:spLocks noGrp="1"/>
          </p:cNvSpPr>
          <p:nvPr>
            <p:ph type="body" idx="2"/>
          </p:nvPr>
        </p:nvSpPr>
        <p:spPr>
          <a:xfrm>
            <a:off x="4939500" y="724200"/>
            <a:ext cx="3837000" cy="3695100"/>
          </a:xfrm>
          <a:prstGeom prst="rect">
            <a:avLst/>
          </a:prstGeom>
          <a:noFill/>
          <a:ln>
            <a:noFill/>
          </a:ln>
        </p:spPr>
        <p:txBody>
          <a:bodyPr spcFirstLastPara="1" wrap="square" lIns="91425" tIns="91425" rIns="91425" bIns="91425" anchor="ctr" anchorCtr="0">
            <a:normAutofit/>
          </a:bodyPr>
          <a:lstStyle>
            <a:lvl1pPr marL="457200" lvl="0" indent="-342900" algn="l">
              <a:lnSpc>
                <a:spcPct val="115000"/>
              </a:lnSpc>
              <a:spcBef>
                <a:spcPts val="0"/>
              </a:spcBef>
              <a:spcAft>
                <a:spcPts val="0"/>
              </a:spcAft>
              <a:buClr>
                <a:schemeClr val="accent1"/>
              </a:buClr>
              <a:buSzPts val="1800"/>
              <a:buChar char="●"/>
              <a:defRPr>
                <a:solidFill>
                  <a:schemeClr val="accent1"/>
                </a:solidFill>
              </a:defRPr>
            </a:lvl1pPr>
            <a:lvl2pPr marL="914400" lvl="1" indent="-317500" algn="l">
              <a:lnSpc>
                <a:spcPct val="115000"/>
              </a:lnSpc>
              <a:spcBef>
                <a:spcPts val="0"/>
              </a:spcBef>
              <a:spcAft>
                <a:spcPts val="0"/>
              </a:spcAft>
              <a:buClr>
                <a:schemeClr val="accent1"/>
              </a:buClr>
              <a:buSzPts val="1400"/>
              <a:buChar char="○"/>
              <a:defRPr>
                <a:solidFill>
                  <a:schemeClr val="accent1"/>
                </a:solidFill>
              </a:defRPr>
            </a:lvl2pPr>
            <a:lvl3pPr marL="1371600" lvl="2" indent="-317500" algn="l">
              <a:lnSpc>
                <a:spcPct val="115000"/>
              </a:lnSpc>
              <a:spcBef>
                <a:spcPts val="0"/>
              </a:spcBef>
              <a:spcAft>
                <a:spcPts val="0"/>
              </a:spcAft>
              <a:buClr>
                <a:schemeClr val="accent1"/>
              </a:buClr>
              <a:buSzPts val="1400"/>
              <a:buChar char="■"/>
              <a:defRPr>
                <a:solidFill>
                  <a:schemeClr val="accent1"/>
                </a:solidFill>
              </a:defRPr>
            </a:lvl3pPr>
            <a:lvl4pPr marL="1828800" lvl="3" indent="-317500" algn="l">
              <a:lnSpc>
                <a:spcPct val="115000"/>
              </a:lnSpc>
              <a:spcBef>
                <a:spcPts val="0"/>
              </a:spcBef>
              <a:spcAft>
                <a:spcPts val="0"/>
              </a:spcAft>
              <a:buClr>
                <a:schemeClr val="accent1"/>
              </a:buClr>
              <a:buSzPts val="1400"/>
              <a:buChar char="●"/>
              <a:defRPr>
                <a:solidFill>
                  <a:schemeClr val="accent1"/>
                </a:solidFill>
              </a:defRPr>
            </a:lvl4pPr>
            <a:lvl5pPr marL="2286000" lvl="4" indent="-317500" algn="l">
              <a:lnSpc>
                <a:spcPct val="115000"/>
              </a:lnSpc>
              <a:spcBef>
                <a:spcPts val="0"/>
              </a:spcBef>
              <a:spcAft>
                <a:spcPts val="0"/>
              </a:spcAft>
              <a:buClr>
                <a:schemeClr val="accent1"/>
              </a:buClr>
              <a:buSzPts val="1400"/>
              <a:buChar char="○"/>
              <a:defRPr>
                <a:solidFill>
                  <a:schemeClr val="accent1"/>
                </a:solidFill>
              </a:defRPr>
            </a:lvl5pPr>
            <a:lvl6pPr marL="2743200" lvl="5" indent="-317500" algn="l">
              <a:lnSpc>
                <a:spcPct val="115000"/>
              </a:lnSpc>
              <a:spcBef>
                <a:spcPts val="0"/>
              </a:spcBef>
              <a:spcAft>
                <a:spcPts val="0"/>
              </a:spcAft>
              <a:buClr>
                <a:schemeClr val="accent1"/>
              </a:buClr>
              <a:buSzPts val="1400"/>
              <a:buChar char="■"/>
              <a:defRPr>
                <a:solidFill>
                  <a:schemeClr val="accent1"/>
                </a:solidFill>
              </a:defRPr>
            </a:lvl6pPr>
            <a:lvl7pPr marL="3200400" lvl="6" indent="-317500" algn="l">
              <a:lnSpc>
                <a:spcPct val="115000"/>
              </a:lnSpc>
              <a:spcBef>
                <a:spcPts val="0"/>
              </a:spcBef>
              <a:spcAft>
                <a:spcPts val="0"/>
              </a:spcAft>
              <a:buClr>
                <a:schemeClr val="accent1"/>
              </a:buClr>
              <a:buSzPts val="1400"/>
              <a:buChar char="●"/>
              <a:defRPr>
                <a:solidFill>
                  <a:schemeClr val="accent1"/>
                </a:solidFill>
              </a:defRPr>
            </a:lvl7pPr>
            <a:lvl8pPr marL="3657600" lvl="7" indent="-317500" algn="l">
              <a:lnSpc>
                <a:spcPct val="115000"/>
              </a:lnSpc>
              <a:spcBef>
                <a:spcPts val="0"/>
              </a:spcBef>
              <a:spcAft>
                <a:spcPts val="0"/>
              </a:spcAft>
              <a:buClr>
                <a:schemeClr val="accent1"/>
              </a:buClr>
              <a:buSzPts val="1400"/>
              <a:buChar char="○"/>
              <a:defRPr>
                <a:solidFill>
                  <a:schemeClr val="accent1"/>
                </a:solidFill>
              </a:defRPr>
            </a:lvl8pPr>
            <a:lvl9pPr marL="4114800" lvl="8" indent="-317500" algn="l">
              <a:lnSpc>
                <a:spcPct val="115000"/>
              </a:lnSpc>
              <a:spcBef>
                <a:spcPts val="0"/>
              </a:spcBef>
              <a:spcAft>
                <a:spcPts val="0"/>
              </a:spcAft>
              <a:buClr>
                <a:schemeClr val="accent1"/>
              </a:buClr>
              <a:buSzPts val="1400"/>
              <a:buChar char="■"/>
              <a:defRPr>
                <a:solidFill>
                  <a:schemeClr val="accent1"/>
                </a:solidFill>
              </a:defRPr>
            </a:lvl9pPr>
          </a:lstStyle>
          <a:p>
            <a:endParaRPr/>
          </a:p>
        </p:txBody>
      </p:sp>
      <p:sp>
        <p:nvSpPr>
          <p:cNvPr id="52" name="Google Shape;52;p2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3"/>
        <p:cNvGrpSpPr/>
        <p:nvPr/>
      </p:nvGrpSpPr>
      <p:grpSpPr>
        <a:xfrm>
          <a:off x="0" y="0"/>
          <a:ext cx="0" cy="0"/>
          <a:chOff x="0" y="0"/>
          <a:chExt cx="0" cy="0"/>
        </a:xfrm>
      </p:grpSpPr>
      <p:sp>
        <p:nvSpPr>
          <p:cNvPr id="54" name="Google Shape;54;p21"/>
          <p:cNvSpPr txBox="1">
            <a:spLocks noGrp="1"/>
          </p:cNvSpPr>
          <p:nvPr>
            <p:ph type="body" idx="1"/>
          </p:nvPr>
        </p:nvSpPr>
        <p:spPr>
          <a:xfrm>
            <a:off x="319500" y="4230575"/>
            <a:ext cx="5998800" cy="598800"/>
          </a:xfrm>
          <a:prstGeom prst="rect">
            <a:avLst/>
          </a:prstGeom>
          <a:noFill/>
          <a:ln>
            <a:noFill/>
          </a:ln>
        </p:spPr>
        <p:txBody>
          <a:bodyPr spcFirstLastPara="1" wrap="square" lIns="91425" tIns="91425" rIns="91425" bIns="91425" anchor="ctr" anchorCtr="0">
            <a:normAutofit/>
          </a:bodyPr>
          <a:lstStyle>
            <a:lvl1pPr marL="457200" lvl="0" indent="-228600" algn="l">
              <a:lnSpc>
                <a:spcPct val="100000"/>
              </a:lnSpc>
              <a:spcBef>
                <a:spcPts val="0"/>
              </a:spcBef>
              <a:spcAft>
                <a:spcPts val="0"/>
              </a:spcAft>
              <a:buSzPts val="1800"/>
              <a:buNone/>
              <a:defRPr/>
            </a:lvl1pPr>
          </a:lstStyle>
          <a:p>
            <a:endParaRPr/>
          </a:p>
        </p:txBody>
      </p:sp>
      <p:sp>
        <p:nvSpPr>
          <p:cNvPr id="55" name="Google Shape;55;p2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Lato"/>
                <a:ea typeface="Lato"/>
                <a:cs typeface="Lato"/>
                <a:sym typeface="La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Lato"/>
                <a:ea typeface="Lato"/>
                <a:cs typeface="Lato"/>
                <a:sym typeface="La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Lato"/>
                <a:ea typeface="Lato"/>
                <a:cs typeface="Lato"/>
                <a:sym typeface="La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Lato"/>
                <a:ea typeface="Lato"/>
                <a:cs typeface="Lato"/>
                <a:sym typeface="La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Lato"/>
                <a:ea typeface="Lato"/>
                <a:cs typeface="Lato"/>
                <a:sym typeface="La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Lato"/>
                <a:ea typeface="Lato"/>
                <a:cs typeface="Lato"/>
                <a:sym typeface="La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Lato"/>
                <a:ea typeface="Lato"/>
                <a:cs typeface="Lato"/>
                <a:sym typeface="La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Lato"/>
                <a:ea typeface="Lato"/>
                <a:cs typeface="Lato"/>
                <a:sym typeface="La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blue-gold">
    <p:bg>
      <p:bgPr>
        <a:solidFill>
          <a:schemeClr val="lt1"/>
        </a:solidFill>
        <a:effectLst/>
      </p:bgPr>
    </p:bg>
    <p:spTree>
      <p:nvGrpSpPr>
        <p:cNvPr id="1" name="Shape 5"/>
        <p:cNvGrpSpPr/>
        <p:nvPr/>
      </p:nvGrpSpPr>
      <p:grpSpPr>
        <a:xfrm>
          <a:off x="0" y="0"/>
          <a:ext cx="0" cy="0"/>
          <a:chOff x="0" y="0"/>
          <a:chExt cx="0" cy="0"/>
        </a:xfrm>
      </p:grpSpPr>
      <p:sp>
        <p:nvSpPr>
          <p:cNvPr id="6" name="Google Shape;6;p12"/>
          <p:cNvSpPr txBox="1">
            <a:spLocks noGrp="1"/>
          </p:cNvSpPr>
          <p:nvPr>
            <p:ph type="title"/>
          </p:nvPr>
        </p:nvSpPr>
        <p:spPr>
          <a:xfrm>
            <a:off x="311700" y="372725"/>
            <a:ext cx="8520600" cy="645000"/>
          </a:xfrm>
          <a:prstGeom prst="rect">
            <a:avLst/>
          </a:prstGeom>
          <a:noFill/>
          <a:ln>
            <a:noFill/>
          </a:ln>
        </p:spPr>
        <p:txBody>
          <a:bodyPr spcFirstLastPara="1" wrap="square" lIns="91425" tIns="91425" rIns="91425" bIns="91425" anchor="t" anchorCtr="0">
            <a:normAutofit/>
          </a:bodyPr>
          <a:lstStyle>
            <a:lvl1pPr marR="0" lvl="0" algn="l" rtl="0">
              <a:lnSpc>
                <a:spcPct val="100000"/>
              </a:lnSpc>
              <a:spcBef>
                <a:spcPts val="0"/>
              </a:spcBef>
              <a:spcAft>
                <a:spcPts val="0"/>
              </a:spcAft>
              <a:buClr>
                <a:schemeClr val="dk1"/>
              </a:buClr>
              <a:buSzPts val="3200"/>
              <a:buFont typeface="Playfair Display"/>
              <a:buNone/>
              <a:defRPr sz="3200" b="1" i="0" u="none" strike="noStrike" cap="none">
                <a:solidFill>
                  <a:schemeClr val="dk1"/>
                </a:solidFill>
                <a:latin typeface="Playfair Display"/>
                <a:ea typeface="Playfair Display"/>
                <a:cs typeface="Playfair Display"/>
                <a:sym typeface="Playfair Display"/>
              </a:defRPr>
            </a:lvl1pPr>
            <a:lvl2pPr marR="0" lvl="1" algn="l" rtl="0">
              <a:lnSpc>
                <a:spcPct val="100000"/>
              </a:lnSpc>
              <a:spcBef>
                <a:spcPts val="0"/>
              </a:spcBef>
              <a:spcAft>
                <a:spcPts val="0"/>
              </a:spcAft>
              <a:buClr>
                <a:schemeClr val="dk1"/>
              </a:buClr>
              <a:buSzPts val="3200"/>
              <a:buFont typeface="Playfair Display"/>
              <a:buNone/>
              <a:defRPr sz="3200" b="1" i="0" u="none" strike="noStrike" cap="none">
                <a:solidFill>
                  <a:schemeClr val="dk1"/>
                </a:solidFill>
                <a:latin typeface="Playfair Display"/>
                <a:ea typeface="Playfair Display"/>
                <a:cs typeface="Playfair Display"/>
                <a:sym typeface="Playfair Display"/>
              </a:defRPr>
            </a:lvl2pPr>
            <a:lvl3pPr marR="0" lvl="2" algn="l" rtl="0">
              <a:lnSpc>
                <a:spcPct val="100000"/>
              </a:lnSpc>
              <a:spcBef>
                <a:spcPts val="0"/>
              </a:spcBef>
              <a:spcAft>
                <a:spcPts val="0"/>
              </a:spcAft>
              <a:buClr>
                <a:schemeClr val="dk1"/>
              </a:buClr>
              <a:buSzPts val="3200"/>
              <a:buFont typeface="Playfair Display"/>
              <a:buNone/>
              <a:defRPr sz="3200" b="1" i="0" u="none" strike="noStrike" cap="none">
                <a:solidFill>
                  <a:schemeClr val="dk1"/>
                </a:solidFill>
                <a:latin typeface="Playfair Display"/>
                <a:ea typeface="Playfair Display"/>
                <a:cs typeface="Playfair Display"/>
                <a:sym typeface="Playfair Display"/>
              </a:defRPr>
            </a:lvl3pPr>
            <a:lvl4pPr marR="0" lvl="3" algn="l" rtl="0">
              <a:lnSpc>
                <a:spcPct val="100000"/>
              </a:lnSpc>
              <a:spcBef>
                <a:spcPts val="0"/>
              </a:spcBef>
              <a:spcAft>
                <a:spcPts val="0"/>
              </a:spcAft>
              <a:buClr>
                <a:schemeClr val="dk1"/>
              </a:buClr>
              <a:buSzPts val="3200"/>
              <a:buFont typeface="Playfair Display"/>
              <a:buNone/>
              <a:defRPr sz="3200" b="1" i="0" u="none" strike="noStrike" cap="none">
                <a:solidFill>
                  <a:schemeClr val="dk1"/>
                </a:solidFill>
                <a:latin typeface="Playfair Display"/>
                <a:ea typeface="Playfair Display"/>
                <a:cs typeface="Playfair Display"/>
                <a:sym typeface="Playfair Display"/>
              </a:defRPr>
            </a:lvl4pPr>
            <a:lvl5pPr marR="0" lvl="4" algn="l" rtl="0">
              <a:lnSpc>
                <a:spcPct val="100000"/>
              </a:lnSpc>
              <a:spcBef>
                <a:spcPts val="0"/>
              </a:spcBef>
              <a:spcAft>
                <a:spcPts val="0"/>
              </a:spcAft>
              <a:buClr>
                <a:schemeClr val="dk1"/>
              </a:buClr>
              <a:buSzPts val="3200"/>
              <a:buFont typeface="Playfair Display"/>
              <a:buNone/>
              <a:defRPr sz="3200" b="1" i="0" u="none" strike="noStrike" cap="none">
                <a:solidFill>
                  <a:schemeClr val="dk1"/>
                </a:solidFill>
                <a:latin typeface="Playfair Display"/>
                <a:ea typeface="Playfair Display"/>
                <a:cs typeface="Playfair Display"/>
                <a:sym typeface="Playfair Display"/>
              </a:defRPr>
            </a:lvl5pPr>
            <a:lvl6pPr marR="0" lvl="5" algn="l" rtl="0">
              <a:lnSpc>
                <a:spcPct val="100000"/>
              </a:lnSpc>
              <a:spcBef>
                <a:spcPts val="0"/>
              </a:spcBef>
              <a:spcAft>
                <a:spcPts val="0"/>
              </a:spcAft>
              <a:buClr>
                <a:schemeClr val="dk1"/>
              </a:buClr>
              <a:buSzPts val="3200"/>
              <a:buFont typeface="Playfair Display"/>
              <a:buNone/>
              <a:defRPr sz="3200" b="1" i="0" u="none" strike="noStrike" cap="none">
                <a:solidFill>
                  <a:schemeClr val="dk1"/>
                </a:solidFill>
                <a:latin typeface="Playfair Display"/>
                <a:ea typeface="Playfair Display"/>
                <a:cs typeface="Playfair Display"/>
                <a:sym typeface="Playfair Display"/>
              </a:defRPr>
            </a:lvl6pPr>
            <a:lvl7pPr marR="0" lvl="6" algn="l" rtl="0">
              <a:lnSpc>
                <a:spcPct val="100000"/>
              </a:lnSpc>
              <a:spcBef>
                <a:spcPts val="0"/>
              </a:spcBef>
              <a:spcAft>
                <a:spcPts val="0"/>
              </a:spcAft>
              <a:buClr>
                <a:schemeClr val="dk1"/>
              </a:buClr>
              <a:buSzPts val="3200"/>
              <a:buFont typeface="Playfair Display"/>
              <a:buNone/>
              <a:defRPr sz="3200" b="1" i="0" u="none" strike="noStrike" cap="none">
                <a:solidFill>
                  <a:schemeClr val="dk1"/>
                </a:solidFill>
                <a:latin typeface="Playfair Display"/>
                <a:ea typeface="Playfair Display"/>
                <a:cs typeface="Playfair Display"/>
                <a:sym typeface="Playfair Display"/>
              </a:defRPr>
            </a:lvl7pPr>
            <a:lvl8pPr marR="0" lvl="7" algn="l" rtl="0">
              <a:lnSpc>
                <a:spcPct val="100000"/>
              </a:lnSpc>
              <a:spcBef>
                <a:spcPts val="0"/>
              </a:spcBef>
              <a:spcAft>
                <a:spcPts val="0"/>
              </a:spcAft>
              <a:buClr>
                <a:schemeClr val="dk1"/>
              </a:buClr>
              <a:buSzPts val="3200"/>
              <a:buFont typeface="Playfair Display"/>
              <a:buNone/>
              <a:defRPr sz="3200" b="1" i="0" u="none" strike="noStrike" cap="none">
                <a:solidFill>
                  <a:schemeClr val="dk1"/>
                </a:solidFill>
                <a:latin typeface="Playfair Display"/>
                <a:ea typeface="Playfair Display"/>
                <a:cs typeface="Playfair Display"/>
                <a:sym typeface="Playfair Display"/>
              </a:defRPr>
            </a:lvl8pPr>
            <a:lvl9pPr marR="0" lvl="8" algn="l" rtl="0">
              <a:lnSpc>
                <a:spcPct val="100000"/>
              </a:lnSpc>
              <a:spcBef>
                <a:spcPts val="0"/>
              </a:spcBef>
              <a:spcAft>
                <a:spcPts val="0"/>
              </a:spcAft>
              <a:buClr>
                <a:schemeClr val="dk1"/>
              </a:buClr>
              <a:buSzPts val="3200"/>
              <a:buFont typeface="Playfair Display"/>
              <a:buNone/>
              <a:defRPr sz="3200" b="1" i="0" u="none" strike="noStrike" cap="none">
                <a:solidFill>
                  <a:schemeClr val="dk1"/>
                </a:solidFill>
                <a:latin typeface="Playfair Display"/>
                <a:ea typeface="Playfair Display"/>
                <a:cs typeface="Playfair Display"/>
                <a:sym typeface="Playfair Display"/>
              </a:defRPr>
            </a:lvl9pPr>
          </a:lstStyle>
          <a:p>
            <a:endParaRPr/>
          </a:p>
        </p:txBody>
      </p:sp>
      <p:sp>
        <p:nvSpPr>
          <p:cNvPr id="7" name="Google Shape;7;p12"/>
          <p:cNvSpPr txBox="1">
            <a:spLocks noGrp="1"/>
          </p:cNvSpPr>
          <p:nvPr>
            <p:ph type="body" idx="1"/>
          </p:nvPr>
        </p:nvSpPr>
        <p:spPr>
          <a:xfrm>
            <a:off x="311700" y="1417800"/>
            <a:ext cx="8520600" cy="3150900"/>
          </a:xfrm>
          <a:prstGeom prst="rect">
            <a:avLst/>
          </a:prstGeom>
          <a:noFill/>
          <a:ln>
            <a:noFill/>
          </a:ln>
        </p:spPr>
        <p:txBody>
          <a:bodyPr spcFirstLastPara="1" wrap="square" lIns="91425" tIns="91425" rIns="91425" bIns="91425" anchor="t" anchorCtr="0">
            <a:normAutofit/>
          </a:bodyPr>
          <a:lstStyle>
            <a:lvl1pPr marL="457200" marR="0" lvl="0" indent="-342900" algn="l" rtl="0">
              <a:lnSpc>
                <a:spcPct val="115000"/>
              </a:lnSpc>
              <a:spcBef>
                <a:spcPts val="0"/>
              </a:spcBef>
              <a:spcAft>
                <a:spcPts val="0"/>
              </a:spcAft>
              <a:buClr>
                <a:schemeClr val="dk1"/>
              </a:buClr>
              <a:buSzPts val="1800"/>
              <a:buFont typeface="Lato"/>
              <a:buChar char="●"/>
              <a:defRPr sz="1800" b="0" i="0" u="none" strike="noStrike" cap="none">
                <a:solidFill>
                  <a:schemeClr val="dk1"/>
                </a:solidFill>
                <a:latin typeface="Lato"/>
                <a:ea typeface="Lato"/>
                <a:cs typeface="Lato"/>
                <a:sym typeface="Lato"/>
              </a:defRPr>
            </a:lvl1pPr>
            <a:lvl2pPr marL="914400" marR="0" lvl="1" indent="-317500" algn="l" rtl="0">
              <a:lnSpc>
                <a:spcPct val="115000"/>
              </a:lnSpc>
              <a:spcBef>
                <a:spcPts val="0"/>
              </a:spcBef>
              <a:spcAft>
                <a:spcPts val="0"/>
              </a:spcAft>
              <a:buClr>
                <a:schemeClr val="dk1"/>
              </a:buClr>
              <a:buSzPts val="1400"/>
              <a:buFont typeface="Lato"/>
              <a:buChar char="○"/>
              <a:defRPr sz="1400" b="0" i="0" u="none" strike="noStrike" cap="none">
                <a:solidFill>
                  <a:schemeClr val="dk1"/>
                </a:solidFill>
                <a:latin typeface="Lato"/>
                <a:ea typeface="Lato"/>
                <a:cs typeface="Lato"/>
                <a:sym typeface="Lato"/>
              </a:defRPr>
            </a:lvl2pPr>
            <a:lvl3pPr marL="1371600" marR="0" lvl="2" indent="-317500" algn="l" rtl="0">
              <a:lnSpc>
                <a:spcPct val="115000"/>
              </a:lnSpc>
              <a:spcBef>
                <a:spcPts val="0"/>
              </a:spcBef>
              <a:spcAft>
                <a:spcPts val="0"/>
              </a:spcAft>
              <a:buClr>
                <a:schemeClr val="dk1"/>
              </a:buClr>
              <a:buSzPts val="1400"/>
              <a:buFont typeface="Lato"/>
              <a:buChar char="■"/>
              <a:defRPr sz="1400" b="0" i="0" u="none" strike="noStrike" cap="none">
                <a:solidFill>
                  <a:schemeClr val="dk1"/>
                </a:solidFill>
                <a:latin typeface="Lato"/>
                <a:ea typeface="Lato"/>
                <a:cs typeface="Lato"/>
                <a:sym typeface="Lato"/>
              </a:defRPr>
            </a:lvl3pPr>
            <a:lvl4pPr marL="1828800" marR="0" lvl="3" indent="-317500" algn="l" rtl="0">
              <a:lnSpc>
                <a:spcPct val="115000"/>
              </a:lnSpc>
              <a:spcBef>
                <a:spcPts val="0"/>
              </a:spcBef>
              <a:spcAft>
                <a:spcPts val="0"/>
              </a:spcAft>
              <a:buClr>
                <a:schemeClr val="dk1"/>
              </a:buClr>
              <a:buSzPts val="1400"/>
              <a:buFont typeface="Lato"/>
              <a:buChar char="●"/>
              <a:defRPr sz="1400" b="0" i="0" u="none" strike="noStrike" cap="none">
                <a:solidFill>
                  <a:schemeClr val="dk1"/>
                </a:solidFill>
                <a:latin typeface="Lato"/>
                <a:ea typeface="Lato"/>
                <a:cs typeface="Lato"/>
                <a:sym typeface="Lato"/>
              </a:defRPr>
            </a:lvl4pPr>
            <a:lvl5pPr marL="2286000" marR="0" lvl="4" indent="-317500" algn="l" rtl="0">
              <a:lnSpc>
                <a:spcPct val="115000"/>
              </a:lnSpc>
              <a:spcBef>
                <a:spcPts val="0"/>
              </a:spcBef>
              <a:spcAft>
                <a:spcPts val="0"/>
              </a:spcAft>
              <a:buClr>
                <a:schemeClr val="dk1"/>
              </a:buClr>
              <a:buSzPts val="1400"/>
              <a:buFont typeface="Lato"/>
              <a:buChar char="○"/>
              <a:defRPr sz="1400" b="0" i="0" u="none" strike="noStrike" cap="none">
                <a:solidFill>
                  <a:schemeClr val="dk1"/>
                </a:solidFill>
                <a:latin typeface="Lato"/>
                <a:ea typeface="Lato"/>
                <a:cs typeface="Lato"/>
                <a:sym typeface="Lato"/>
              </a:defRPr>
            </a:lvl5pPr>
            <a:lvl6pPr marL="2743200" marR="0" lvl="5" indent="-317500" algn="l" rtl="0">
              <a:lnSpc>
                <a:spcPct val="115000"/>
              </a:lnSpc>
              <a:spcBef>
                <a:spcPts val="0"/>
              </a:spcBef>
              <a:spcAft>
                <a:spcPts val="0"/>
              </a:spcAft>
              <a:buClr>
                <a:schemeClr val="dk1"/>
              </a:buClr>
              <a:buSzPts val="1400"/>
              <a:buFont typeface="Lato"/>
              <a:buChar char="■"/>
              <a:defRPr sz="1400" b="0" i="0" u="none" strike="noStrike" cap="none">
                <a:solidFill>
                  <a:schemeClr val="dk1"/>
                </a:solidFill>
                <a:latin typeface="Lato"/>
                <a:ea typeface="Lato"/>
                <a:cs typeface="Lato"/>
                <a:sym typeface="Lato"/>
              </a:defRPr>
            </a:lvl6pPr>
            <a:lvl7pPr marL="3200400" marR="0" lvl="6" indent="-317500" algn="l" rtl="0">
              <a:lnSpc>
                <a:spcPct val="115000"/>
              </a:lnSpc>
              <a:spcBef>
                <a:spcPts val="0"/>
              </a:spcBef>
              <a:spcAft>
                <a:spcPts val="0"/>
              </a:spcAft>
              <a:buClr>
                <a:schemeClr val="dk1"/>
              </a:buClr>
              <a:buSzPts val="1400"/>
              <a:buFont typeface="Lato"/>
              <a:buChar char="●"/>
              <a:defRPr sz="1400" b="0" i="0" u="none" strike="noStrike" cap="none">
                <a:solidFill>
                  <a:schemeClr val="dk1"/>
                </a:solidFill>
                <a:latin typeface="Lato"/>
                <a:ea typeface="Lato"/>
                <a:cs typeface="Lato"/>
                <a:sym typeface="Lato"/>
              </a:defRPr>
            </a:lvl7pPr>
            <a:lvl8pPr marL="3657600" marR="0" lvl="7" indent="-317500" algn="l" rtl="0">
              <a:lnSpc>
                <a:spcPct val="115000"/>
              </a:lnSpc>
              <a:spcBef>
                <a:spcPts val="0"/>
              </a:spcBef>
              <a:spcAft>
                <a:spcPts val="0"/>
              </a:spcAft>
              <a:buClr>
                <a:schemeClr val="dk1"/>
              </a:buClr>
              <a:buSzPts val="1400"/>
              <a:buFont typeface="Lato"/>
              <a:buChar char="○"/>
              <a:defRPr sz="1400" b="0" i="0" u="none" strike="noStrike" cap="none">
                <a:solidFill>
                  <a:schemeClr val="dk1"/>
                </a:solidFill>
                <a:latin typeface="Lato"/>
                <a:ea typeface="Lato"/>
                <a:cs typeface="Lato"/>
                <a:sym typeface="Lato"/>
              </a:defRPr>
            </a:lvl8pPr>
            <a:lvl9pPr marL="4114800" marR="0" lvl="8" indent="-317500" algn="l" rtl="0">
              <a:lnSpc>
                <a:spcPct val="115000"/>
              </a:lnSpc>
              <a:spcBef>
                <a:spcPts val="0"/>
              </a:spcBef>
              <a:spcAft>
                <a:spcPts val="0"/>
              </a:spcAft>
              <a:buClr>
                <a:schemeClr val="dk1"/>
              </a:buClr>
              <a:buSzPts val="1400"/>
              <a:buFont typeface="Lato"/>
              <a:buChar char="■"/>
              <a:defRPr sz="1400" b="0" i="0" u="none" strike="noStrike" cap="none">
                <a:solidFill>
                  <a:schemeClr val="dk1"/>
                </a:solidFill>
                <a:latin typeface="Lato"/>
                <a:ea typeface="Lato"/>
                <a:cs typeface="Lato"/>
                <a:sym typeface="Lato"/>
              </a:defRPr>
            </a:lvl9pPr>
          </a:lstStyle>
          <a:p>
            <a:endParaRPr/>
          </a:p>
        </p:txBody>
      </p:sp>
      <p:sp>
        <p:nvSpPr>
          <p:cNvPr id="8" name="Google Shape;8;p1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Lato"/>
                <a:ea typeface="Lato"/>
                <a:cs typeface="Lato"/>
                <a:sym typeface="Lato"/>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Lato"/>
                <a:ea typeface="Lato"/>
                <a:cs typeface="Lato"/>
                <a:sym typeface="Lato"/>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Lato"/>
                <a:ea typeface="Lato"/>
                <a:cs typeface="Lato"/>
                <a:sym typeface="Lato"/>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Lato"/>
                <a:ea typeface="Lato"/>
                <a:cs typeface="Lato"/>
                <a:sym typeface="Lato"/>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Lato"/>
                <a:ea typeface="Lato"/>
                <a:cs typeface="Lato"/>
                <a:sym typeface="Lato"/>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Lato"/>
                <a:ea typeface="Lato"/>
                <a:cs typeface="Lato"/>
                <a:sym typeface="Lato"/>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Lato"/>
                <a:ea typeface="Lato"/>
                <a:cs typeface="Lato"/>
                <a:sym typeface="Lato"/>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Lato"/>
                <a:ea typeface="Lato"/>
                <a:cs typeface="Lato"/>
                <a:sym typeface="Lato"/>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hse.gov.uk/aala/"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hyperlink" Target="https://www.lotcqualitybadge.org.uk/" TargetMode="External"/><Relationship Id="rId4" Type="http://schemas.openxmlformats.org/officeDocument/2006/relationships/hyperlink" Target="https://www.thebapa.org.uk/"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mailto:office@drake.norfolk.sch.uk" TargetMode="External"/><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Google Shape;68;p1"/>
          <p:cNvSpPr txBox="1">
            <a:spLocks noGrp="1"/>
          </p:cNvSpPr>
          <p:nvPr>
            <p:ph type="ctrTitle"/>
          </p:nvPr>
        </p:nvSpPr>
        <p:spPr>
          <a:xfrm>
            <a:off x="630600" y="136800"/>
            <a:ext cx="7893000" cy="1853700"/>
          </a:xfrm>
          <a:prstGeom prst="rect">
            <a:avLst/>
          </a:prstGeom>
          <a:noFill/>
          <a:ln>
            <a:noFill/>
          </a:ln>
        </p:spPr>
        <p:txBody>
          <a:bodyPr spcFirstLastPara="1" wrap="square" lIns="91425" tIns="91425" rIns="91425" bIns="91425" anchor="b" anchorCtr="0">
            <a:normAutofit/>
          </a:bodyPr>
          <a:lstStyle/>
          <a:p>
            <a:pPr marL="0" lvl="0" indent="0" algn="l" rtl="0">
              <a:lnSpc>
                <a:spcPct val="100000"/>
              </a:lnSpc>
              <a:spcBef>
                <a:spcPts val="1000"/>
              </a:spcBef>
              <a:spcAft>
                <a:spcPts val="0"/>
              </a:spcAft>
              <a:buSzPts val="4800"/>
              <a:buNone/>
            </a:pPr>
            <a:r>
              <a:rPr lang="en-GB"/>
              <a:t>Bawdsey Manor 2024</a:t>
            </a:r>
            <a:endParaRPr/>
          </a:p>
        </p:txBody>
      </p:sp>
      <p:sp>
        <p:nvSpPr>
          <p:cNvPr id="69" name="Google Shape;69;p1"/>
          <p:cNvSpPr txBox="1">
            <a:spLocks noGrp="1"/>
          </p:cNvSpPr>
          <p:nvPr>
            <p:ph type="subTitle" idx="1"/>
          </p:nvPr>
        </p:nvSpPr>
        <p:spPr>
          <a:xfrm>
            <a:off x="630600" y="3228375"/>
            <a:ext cx="7893000" cy="1274100"/>
          </a:xfrm>
          <a:prstGeom prst="rect">
            <a:avLst/>
          </a:prstGeom>
          <a:noFill/>
          <a:ln>
            <a:noFill/>
          </a:ln>
        </p:spPr>
        <p:txBody>
          <a:bodyPr spcFirstLastPara="1" wrap="square" lIns="91425" tIns="91425" rIns="91425" bIns="91425" anchor="b" anchorCtr="0">
            <a:normAutofit/>
          </a:bodyPr>
          <a:lstStyle/>
          <a:p>
            <a:pPr marL="0" lvl="0" indent="0" algn="l" rtl="0">
              <a:lnSpc>
                <a:spcPct val="100000"/>
              </a:lnSpc>
              <a:spcBef>
                <a:spcPts val="1000"/>
              </a:spcBef>
              <a:spcAft>
                <a:spcPts val="0"/>
              </a:spcAft>
              <a:buSzPts val="2400"/>
              <a:buNone/>
            </a:pPr>
            <a:r>
              <a:rPr lang="en-GB"/>
              <a:t>Year 4 Residential </a:t>
            </a:r>
            <a:endParaRPr/>
          </a:p>
          <a:p>
            <a:pPr marL="0" lvl="0" indent="0" algn="l" rtl="0">
              <a:lnSpc>
                <a:spcPct val="100000"/>
              </a:lnSpc>
              <a:spcBef>
                <a:spcPts val="1000"/>
              </a:spcBef>
              <a:spcAft>
                <a:spcPts val="0"/>
              </a:spcAft>
              <a:buSzPts val="2400"/>
              <a:buNone/>
            </a:pPr>
            <a:r>
              <a:rPr lang="en-GB"/>
              <a:t>Monday 25th- Wednesday 27th March 2024</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9"/>
          <p:cNvSpPr txBox="1">
            <a:spLocks noGrp="1"/>
          </p:cNvSpPr>
          <p:nvPr>
            <p:ph type="title"/>
          </p:nvPr>
        </p:nvSpPr>
        <p:spPr>
          <a:xfrm>
            <a:off x="311700" y="200200"/>
            <a:ext cx="8520600" cy="6450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GB"/>
              <a:t>Peace of Mind</a:t>
            </a:r>
            <a:endParaRPr/>
          </a:p>
        </p:txBody>
      </p:sp>
      <p:sp>
        <p:nvSpPr>
          <p:cNvPr id="135" name="Google Shape;135;p9"/>
          <p:cNvSpPr txBox="1">
            <a:spLocks noGrp="1"/>
          </p:cNvSpPr>
          <p:nvPr>
            <p:ph type="body" idx="1"/>
          </p:nvPr>
        </p:nvSpPr>
        <p:spPr>
          <a:xfrm>
            <a:off x="311700" y="788700"/>
            <a:ext cx="8598300" cy="4017600"/>
          </a:xfrm>
          <a:prstGeom prst="rect">
            <a:avLst/>
          </a:prstGeom>
          <a:noFill/>
          <a:ln>
            <a:noFill/>
          </a:ln>
        </p:spPr>
        <p:txBody>
          <a:bodyPr spcFirstLastPara="1" wrap="square" lIns="91425" tIns="91425" rIns="91425" bIns="91425" anchor="t" anchorCtr="0">
            <a:noAutofit/>
          </a:bodyPr>
          <a:lstStyle/>
          <a:p>
            <a:pPr marL="0" lvl="0" indent="0" algn="l" rtl="0">
              <a:lnSpc>
                <a:spcPct val="136154"/>
              </a:lnSpc>
              <a:spcBef>
                <a:spcPts val="0"/>
              </a:spcBef>
              <a:spcAft>
                <a:spcPts val="0"/>
              </a:spcAft>
              <a:buSzPts val="1800"/>
              <a:buNone/>
            </a:pPr>
            <a:endParaRPr sz="1600" dirty="0">
              <a:solidFill>
                <a:schemeClr val="accent5"/>
              </a:solidFill>
              <a:highlight>
                <a:schemeClr val="lt1"/>
              </a:highlight>
              <a:latin typeface="Spectral"/>
              <a:ea typeface="Spectral"/>
              <a:cs typeface="Spectral"/>
              <a:sym typeface="Spectral"/>
            </a:endParaRPr>
          </a:p>
          <a:p>
            <a:pPr marL="457200" lvl="0" indent="-342900" algn="l" rtl="0">
              <a:lnSpc>
                <a:spcPct val="105000"/>
              </a:lnSpc>
              <a:spcBef>
                <a:spcPts val="0"/>
              </a:spcBef>
              <a:spcAft>
                <a:spcPts val="0"/>
              </a:spcAft>
              <a:buSzPts val="1800"/>
              <a:buFont typeface="Spectral"/>
              <a:buChar char="●"/>
            </a:pPr>
            <a:r>
              <a:rPr lang="en-GB" sz="1600" dirty="0">
                <a:solidFill>
                  <a:schemeClr val="accent5"/>
                </a:solidFill>
                <a:highlight>
                  <a:schemeClr val="lt1"/>
                </a:highlight>
                <a:latin typeface="Spectral"/>
                <a:ea typeface="Spectral"/>
                <a:cs typeface="Spectral"/>
                <a:sym typeface="Spectral"/>
              </a:rPr>
              <a:t>Are all staff DBS Checked?  </a:t>
            </a:r>
            <a:r>
              <a:rPr lang="en-GB" sz="1600" dirty="0">
                <a:highlight>
                  <a:schemeClr val="lt1"/>
                </a:highlight>
                <a:latin typeface="Spectral"/>
                <a:ea typeface="Spectral"/>
                <a:cs typeface="Spectral"/>
                <a:sym typeface="Spectral"/>
              </a:rPr>
              <a:t> All staff are DBS checked</a:t>
            </a:r>
            <a:endParaRPr sz="1600" dirty="0">
              <a:highlight>
                <a:schemeClr val="lt1"/>
              </a:highlight>
              <a:latin typeface="Spectral"/>
              <a:ea typeface="Spectral"/>
              <a:cs typeface="Spectral"/>
              <a:sym typeface="Spectral"/>
            </a:endParaRPr>
          </a:p>
          <a:p>
            <a:pPr marL="457200" lvl="0" indent="0" algn="l" rtl="0">
              <a:lnSpc>
                <a:spcPct val="105000"/>
              </a:lnSpc>
              <a:spcBef>
                <a:spcPts val="1200"/>
              </a:spcBef>
              <a:spcAft>
                <a:spcPts val="0"/>
              </a:spcAft>
              <a:buSzPts val="1800"/>
              <a:buNone/>
            </a:pPr>
            <a:endParaRPr sz="1600" dirty="0">
              <a:highlight>
                <a:schemeClr val="lt1"/>
              </a:highlight>
              <a:latin typeface="Spectral"/>
              <a:ea typeface="Spectral"/>
              <a:cs typeface="Spectral"/>
              <a:sym typeface="Spectral"/>
            </a:endParaRPr>
          </a:p>
          <a:p>
            <a:pPr marL="457200" lvl="0" indent="-342900" algn="l" rtl="0">
              <a:lnSpc>
                <a:spcPct val="105000"/>
              </a:lnSpc>
              <a:spcBef>
                <a:spcPts val="1200"/>
              </a:spcBef>
              <a:spcAft>
                <a:spcPts val="0"/>
              </a:spcAft>
              <a:buSzPts val="1800"/>
              <a:buFont typeface="Spectral"/>
              <a:buChar char="●"/>
            </a:pPr>
            <a:r>
              <a:rPr lang="en-GB" sz="1600" dirty="0">
                <a:solidFill>
                  <a:schemeClr val="accent5"/>
                </a:solidFill>
                <a:highlight>
                  <a:schemeClr val="lt1"/>
                </a:highlight>
                <a:latin typeface="Spectral"/>
                <a:ea typeface="Spectral"/>
                <a:cs typeface="Spectral"/>
                <a:sym typeface="Spectral"/>
              </a:rPr>
              <a:t>Are all staff instructors  fully qualified?</a:t>
            </a:r>
            <a:r>
              <a:rPr lang="en-GB" sz="1600" dirty="0">
                <a:highlight>
                  <a:schemeClr val="lt1"/>
                </a:highlight>
                <a:latin typeface="Spectral"/>
                <a:ea typeface="Spectral"/>
                <a:cs typeface="Spectral"/>
                <a:sym typeface="Spectral"/>
              </a:rPr>
              <a:t> Yes, all our instructors are carefully selected, highly trained and meet the requirements laid down by national governing bodies, including </a:t>
            </a:r>
            <a:r>
              <a:rPr lang="en-GB" sz="1600" dirty="0">
                <a:solidFill>
                  <a:schemeClr val="hlink"/>
                </a:solidFill>
                <a:highlight>
                  <a:schemeClr val="lt1"/>
                </a:highlight>
                <a:uFill>
                  <a:noFill/>
                </a:uFill>
                <a:latin typeface="Spectral"/>
                <a:ea typeface="Spectral"/>
                <a:cs typeface="Spectral"/>
                <a:sym typeface="Spectral"/>
                <a:hlinkClick r:id="rId3"/>
              </a:rPr>
              <a:t>The Adventure Activities Licensing Authority (AALA)</a:t>
            </a:r>
            <a:r>
              <a:rPr lang="en-GB" sz="1600" dirty="0">
                <a:highlight>
                  <a:schemeClr val="lt1"/>
                </a:highlight>
                <a:latin typeface="Spectral"/>
                <a:ea typeface="Spectral"/>
                <a:cs typeface="Spectral"/>
                <a:sym typeface="Spectral"/>
              </a:rPr>
              <a:t>, </a:t>
            </a:r>
            <a:r>
              <a:rPr lang="en-GB" sz="1600" dirty="0">
                <a:solidFill>
                  <a:schemeClr val="hlink"/>
                </a:solidFill>
                <a:highlight>
                  <a:schemeClr val="lt1"/>
                </a:highlight>
                <a:uFill>
                  <a:noFill/>
                </a:uFill>
                <a:latin typeface="Spectral"/>
                <a:ea typeface="Spectral"/>
                <a:cs typeface="Spectral"/>
                <a:sym typeface="Spectral"/>
                <a:hlinkClick r:id="rId4"/>
              </a:rPr>
              <a:t>The British Activity Providers Association (BAPA)</a:t>
            </a:r>
            <a:r>
              <a:rPr lang="en-GB" sz="1600" dirty="0">
                <a:highlight>
                  <a:schemeClr val="lt1"/>
                </a:highlight>
                <a:latin typeface="Spectral"/>
                <a:ea typeface="Spectral"/>
                <a:cs typeface="Spectral"/>
                <a:sym typeface="Spectral"/>
              </a:rPr>
              <a:t> and the </a:t>
            </a:r>
            <a:r>
              <a:rPr lang="en-GB" sz="1600" dirty="0">
                <a:solidFill>
                  <a:schemeClr val="hlink"/>
                </a:solidFill>
                <a:highlight>
                  <a:schemeClr val="lt1"/>
                </a:highlight>
                <a:uFill>
                  <a:noFill/>
                </a:uFill>
                <a:latin typeface="Spectral"/>
                <a:ea typeface="Spectral"/>
                <a:cs typeface="Spectral"/>
                <a:sym typeface="Spectral"/>
                <a:hlinkClick r:id="rId5"/>
              </a:rPr>
              <a:t>Council for Learning Outside the Classroom (</a:t>
            </a:r>
            <a:r>
              <a:rPr lang="en-GB" sz="1600" dirty="0" err="1">
                <a:solidFill>
                  <a:schemeClr val="hlink"/>
                </a:solidFill>
                <a:highlight>
                  <a:schemeClr val="lt1"/>
                </a:highlight>
                <a:uFill>
                  <a:noFill/>
                </a:uFill>
                <a:latin typeface="Spectral"/>
                <a:ea typeface="Spectral"/>
                <a:cs typeface="Spectral"/>
                <a:sym typeface="Spectral"/>
                <a:hlinkClick r:id="rId5"/>
              </a:rPr>
              <a:t>LOtC</a:t>
            </a:r>
            <a:r>
              <a:rPr lang="en-GB" sz="1600" dirty="0">
                <a:solidFill>
                  <a:schemeClr val="hlink"/>
                </a:solidFill>
                <a:highlight>
                  <a:schemeClr val="lt1"/>
                </a:highlight>
                <a:uFill>
                  <a:noFill/>
                </a:uFill>
                <a:latin typeface="Spectral"/>
                <a:ea typeface="Spectral"/>
                <a:cs typeface="Spectral"/>
                <a:sym typeface="Spectral"/>
                <a:hlinkClick r:id="rId5"/>
              </a:rPr>
              <a:t>)</a:t>
            </a:r>
            <a:r>
              <a:rPr lang="en-GB" sz="1600" dirty="0">
                <a:highlight>
                  <a:schemeClr val="lt1"/>
                </a:highlight>
                <a:latin typeface="Spectral"/>
                <a:ea typeface="Spectral"/>
                <a:cs typeface="Spectral"/>
                <a:sym typeface="Spectral"/>
              </a:rPr>
              <a:t>.</a:t>
            </a:r>
            <a:endParaRPr sz="1600" dirty="0">
              <a:highlight>
                <a:schemeClr val="lt1"/>
              </a:highlight>
              <a:latin typeface="Spectral"/>
              <a:ea typeface="Spectral"/>
              <a:cs typeface="Spectral"/>
              <a:sym typeface="Spectral"/>
            </a:endParaRPr>
          </a:p>
          <a:p>
            <a:pPr marL="457200" lvl="0" indent="0" algn="l" rtl="0">
              <a:lnSpc>
                <a:spcPct val="105000"/>
              </a:lnSpc>
              <a:spcBef>
                <a:spcPts val="1200"/>
              </a:spcBef>
              <a:spcAft>
                <a:spcPts val="1200"/>
              </a:spcAft>
              <a:buSzPts val="1800"/>
              <a:buNone/>
            </a:pPr>
            <a:endParaRPr sz="1000" dirty="0">
              <a:solidFill>
                <a:srgbClr val="5B6270"/>
              </a:solidFill>
              <a:highlight>
                <a:srgbClr val="FFFFFF"/>
              </a:highlight>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10"/>
          <p:cNvSpPr txBox="1">
            <a:spLocks noGrp="1"/>
          </p:cNvSpPr>
          <p:nvPr>
            <p:ph type="title"/>
          </p:nvPr>
        </p:nvSpPr>
        <p:spPr>
          <a:xfrm>
            <a:off x="311700" y="200200"/>
            <a:ext cx="8520600" cy="6450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GB"/>
              <a:t>Peace of Mind</a:t>
            </a:r>
            <a:endParaRPr/>
          </a:p>
        </p:txBody>
      </p:sp>
      <p:sp>
        <p:nvSpPr>
          <p:cNvPr id="141" name="Google Shape;141;p10"/>
          <p:cNvSpPr txBox="1">
            <a:spLocks noGrp="1"/>
          </p:cNvSpPr>
          <p:nvPr>
            <p:ph type="body" idx="1"/>
          </p:nvPr>
        </p:nvSpPr>
        <p:spPr>
          <a:xfrm>
            <a:off x="311700" y="788700"/>
            <a:ext cx="8598300" cy="4017600"/>
          </a:xfrm>
          <a:prstGeom prst="rect">
            <a:avLst/>
          </a:prstGeom>
          <a:noFill/>
          <a:ln>
            <a:noFill/>
          </a:ln>
        </p:spPr>
        <p:txBody>
          <a:bodyPr spcFirstLastPara="1" wrap="square" lIns="91425" tIns="91425" rIns="91425" bIns="91425" anchor="t" anchorCtr="0">
            <a:noAutofit/>
          </a:bodyPr>
          <a:lstStyle/>
          <a:p>
            <a:pPr marL="457200" lvl="0" indent="-342900" algn="l" rtl="0">
              <a:lnSpc>
                <a:spcPct val="146154"/>
              </a:lnSpc>
              <a:spcBef>
                <a:spcPts val="0"/>
              </a:spcBef>
              <a:spcAft>
                <a:spcPts val="0"/>
              </a:spcAft>
              <a:buSzPts val="1800"/>
              <a:buFont typeface="Spectral"/>
              <a:buChar char="●"/>
            </a:pPr>
            <a:r>
              <a:rPr lang="en-GB" sz="1600" dirty="0">
                <a:solidFill>
                  <a:schemeClr val="accent5"/>
                </a:solidFill>
                <a:highlight>
                  <a:schemeClr val="lt1"/>
                </a:highlight>
                <a:latin typeface="Spectral"/>
                <a:ea typeface="Spectral"/>
                <a:cs typeface="Spectral"/>
                <a:sym typeface="Spectral"/>
              </a:rPr>
              <a:t>Can I contact my child whilst they are </a:t>
            </a:r>
            <a:r>
              <a:rPr lang="en-GB" sz="1600" dirty="0" err="1">
                <a:solidFill>
                  <a:schemeClr val="accent5"/>
                </a:solidFill>
                <a:highlight>
                  <a:schemeClr val="lt1"/>
                </a:highlight>
                <a:latin typeface="Spectral"/>
                <a:ea typeface="Spectral"/>
                <a:cs typeface="Spectral"/>
                <a:sym typeface="Spectral"/>
              </a:rPr>
              <a:t>away?</a:t>
            </a:r>
            <a:r>
              <a:rPr lang="en-GB" sz="1600" dirty="0" err="1">
                <a:highlight>
                  <a:schemeClr val="lt1"/>
                </a:highlight>
                <a:latin typeface="Spectral"/>
                <a:ea typeface="Spectral"/>
                <a:cs typeface="Spectral"/>
                <a:sym typeface="Spectral"/>
              </a:rPr>
              <a:t>For</a:t>
            </a:r>
            <a:r>
              <a:rPr lang="en-GB" sz="1600" dirty="0">
                <a:highlight>
                  <a:schemeClr val="lt1"/>
                </a:highlight>
                <a:latin typeface="Spectral"/>
                <a:ea typeface="Spectral"/>
                <a:cs typeface="Spectral"/>
                <a:sym typeface="Spectral"/>
              </a:rPr>
              <a:t> many children, part of the learning experience is about being away from home, sometimes for the first time. We would ask parents to allow their children to settle in and enjoy the </a:t>
            </a:r>
            <a:r>
              <a:rPr lang="en-GB" sz="1600" dirty="0" err="1">
                <a:highlight>
                  <a:schemeClr val="lt1"/>
                </a:highlight>
                <a:latin typeface="Spectral"/>
                <a:ea typeface="Spectral"/>
                <a:cs typeface="Spectral"/>
                <a:sym typeface="Spectral"/>
              </a:rPr>
              <a:t>experience.In</a:t>
            </a:r>
            <a:r>
              <a:rPr lang="en-GB" sz="1600" dirty="0">
                <a:highlight>
                  <a:schemeClr val="lt1"/>
                </a:highlight>
                <a:latin typeface="Spectral"/>
                <a:ea typeface="Spectral"/>
                <a:cs typeface="Spectral"/>
                <a:sym typeface="Spectral"/>
              </a:rPr>
              <a:t> the case that you need to contact your child, please contact the teacher or Party Leader in charge of the trip on the emergency number they have provided you with.</a:t>
            </a:r>
            <a:endParaRPr sz="1600" dirty="0">
              <a:highlight>
                <a:schemeClr val="lt1"/>
              </a:highlight>
              <a:latin typeface="Spectral"/>
              <a:ea typeface="Spectral"/>
              <a:cs typeface="Spectral"/>
              <a:sym typeface="Spectral"/>
            </a:endParaRPr>
          </a:p>
          <a:p>
            <a:pPr marL="457200" lvl="0" indent="-342900" algn="l" rtl="0">
              <a:lnSpc>
                <a:spcPct val="146154"/>
              </a:lnSpc>
              <a:spcBef>
                <a:spcPts val="0"/>
              </a:spcBef>
              <a:spcAft>
                <a:spcPts val="0"/>
              </a:spcAft>
              <a:buSzPts val="1800"/>
              <a:buFont typeface="Spectral"/>
              <a:buChar char="●"/>
            </a:pPr>
            <a:r>
              <a:rPr lang="en-GB" sz="1600" dirty="0">
                <a:solidFill>
                  <a:schemeClr val="accent5"/>
                </a:solidFill>
                <a:highlight>
                  <a:schemeClr val="lt1"/>
                </a:highlight>
                <a:latin typeface="Spectral"/>
                <a:ea typeface="Spectral"/>
                <a:cs typeface="Spectral"/>
                <a:sym typeface="Spectral"/>
              </a:rPr>
              <a:t>It’s my child’s birthday when they away.</a:t>
            </a:r>
            <a:r>
              <a:rPr lang="en-GB" sz="1600" dirty="0">
                <a:solidFill>
                  <a:schemeClr val="accent6"/>
                </a:solidFill>
                <a:highlight>
                  <a:schemeClr val="lt1"/>
                </a:highlight>
                <a:latin typeface="Spectral"/>
                <a:ea typeface="Spectral"/>
                <a:cs typeface="Spectral"/>
                <a:sym typeface="Spectral"/>
              </a:rPr>
              <a:t> </a:t>
            </a:r>
            <a:r>
              <a:rPr lang="en-GB" sz="1600" dirty="0">
                <a:highlight>
                  <a:schemeClr val="lt1"/>
                </a:highlight>
                <a:latin typeface="Spectral"/>
                <a:ea typeface="Spectral"/>
                <a:cs typeface="Spectral"/>
                <a:sym typeface="Spectral"/>
              </a:rPr>
              <a:t>If the Party Leader is aware of this, we will be happy to arrange a birthday card and a VIP sticker entitling the birthday boy or girl to special privileges throughout the day; for example queue jumping for meals and activities. Happy Birthday will be sung during the day in an appropriate place.</a:t>
            </a:r>
            <a:endParaRPr sz="1600" dirty="0">
              <a:highlight>
                <a:schemeClr val="lt1"/>
              </a:highlight>
              <a:latin typeface="Spectral"/>
              <a:ea typeface="Spectral"/>
              <a:cs typeface="Spectral"/>
              <a:sym typeface="Spectral"/>
            </a:endParaRPr>
          </a:p>
          <a:p>
            <a:pPr marL="457200" lvl="0" indent="0" algn="l" rtl="0">
              <a:lnSpc>
                <a:spcPct val="105000"/>
              </a:lnSpc>
              <a:spcBef>
                <a:spcPts val="0"/>
              </a:spcBef>
              <a:spcAft>
                <a:spcPts val="0"/>
              </a:spcAft>
              <a:buSzPts val="1800"/>
              <a:buNone/>
            </a:pPr>
            <a:endParaRPr sz="1779" dirty="0">
              <a:highlight>
                <a:schemeClr val="lt1"/>
              </a:highlight>
              <a:latin typeface="Spectral"/>
              <a:ea typeface="Spectral"/>
              <a:cs typeface="Spectral"/>
              <a:sym typeface="Spectral"/>
            </a:endParaRPr>
          </a:p>
          <a:p>
            <a:pPr marL="457200" lvl="0" indent="0" algn="l" rtl="0">
              <a:lnSpc>
                <a:spcPct val="105000"/>
              </a:lnSpc>
              <a:spcBef>
                <a:spcPts val="1200"/>
              </a:spcBef>
              <a:spcAft>
                <a:spcPts val="1200"/>
              </a:spcAft>
              <a:buSzPts val="1800"/>
              <a:buNone/>
            </a:pPr>
            <a:endParaRPr sz="1000" dirty="0">
              <a:solidFill>
                <a:srgbClr val="5B6270"/>
              </a:solidFill>
              <a:highlight>
                <a:srgbClr val="FFFFFF"/>
              </a:highlight>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11"/>
          <p:cNvSpPr txBox="1">
            <a:spLocks noGrp="1"/>
          </p:cNvSpPr>
          <p:nvPr>
            <p:ph type="title"/>
          </p:nvPr>
        </p:nvSpPr>
        <p:spPr>
          <a:xfrm>
            <a:off x="205125" y="147375"/>
            <a:ext cx="8124900" cy="1300800"/>
          </a:xfrm>
          <a:prstGeom prst="rect">
            <a:avLst/>
          </a:prstGeom>
          <a:noFill/>
          <a:ln>
            <a:noFill/>
          </a:ln>
        </p:spPr>
        <p:txBody>
          <a:bodyPr spcFirstLastPara="1" wrap="square" lIns="91425" tIns="91425" rIns="91425" bIns="91425" anchor="ctr" anchorCtr="0">
            <a:normAutofit/>
          </a:bodyPr>
          <a:lstStyle/>
          <a:p>
            <a:pPr marL="0" lvl="0" indent="0" algn="ctr" rtl="0">
              <a:lnSpc>
                <a:spcPct val="100000"/>
              </a:lnSpc>
              <a:spcBef>
                <a:spcPts val="0"/>
              </a:spcBef>
              <a:spcAft>
                <a:spcPts val="0"/>
              </a:spcAft>
              <a:buSzPts val="3600"/>
              <a:buNone/>
            </a:pPr>
            <a:r>
              <a:rPr lang="en-GB"/>
              <a:t>Questions?</a:t>
            </a:r>
            <a:endParaRPr/>
          </a:p>
        </p:txBody>
      </p:sp>
      <p:sp>
        <p:nvSpPr>
          <p:cNvPr id="147" name="Google Shape;147;p11"/>
          <p:cNvSpPr txBox="1"/>
          <p:nvPr/>
        </p:nvSpPr>
        <p:spPr>
          <a:xfrm>
            <a:off x="264525" y="1316325"/>
            <a:ext cx="8586600" cy="3306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800" dirty="0">
              <a:solidFill>
                <a:schemeClr val="accent6"/>
              </a:solidFill>
              <a:latin typeface="Lato"/>
              <a:ea typeface="Lato"/>
              <a:cs typeface="Lato"/>
              <a:sym typeface="Lato"/>
            </a:endParaRPr>
          </a:p>
          <a:p>
            <a:pPr marL="0" lvl="0" indent="0" algn="l" rtl="0">
              <a:spcBef>
                <a:spcPts val="0"/>
              </a:spcBef>
              <a:spcAft>
                <a:spcPts val="0"/>
              </a:spcAft>
              <a:buNone/>
            </a:pPr>
            <a:r>
              <a:rPr lang="en-GB" sz="1800" dirty="0">
                <a:solidFill>
                  <a:schemeClr val="accent6"/>
                </a:solidFill>
                <a:latin typeface="Lato"/>
                <a:ea typeface="Lato"/>
                <a:cs typeface="Lato"/>
                <a:sym typeface="Lato"/>
              </a:rPr>
              <a:t>If you have </a:t>
            </a:r>
            <a:r>
              <a:rPr lang="en-GB" sz="1800" dirty="0" smtClean="0">
                <a:solidFill>
                  <a:schemeClr val="accent6"/>
                </a:solidFill>
                <a:latin typeface="Lato"/>
                <a:ea typeface="Lato"/>
                <a:cs typeface="Lato"/>
                <a:sym typeface="Lato"/>
              </a:rPr>
              <a:t>any </a:t>
            </a:r>
            <a:r>
              <a:rPr lang="en-GB" sz="1800" dirty="0">
                <a:solidFill>
                  <a:schemeClr val="accent6"/>
                </a:solidFill>
                <a:latin typeface="Lato"/>
                <a:ea typeface="Lato"/>
                <a:cs typeface="Lato"/>
                <a:sym typeface="Lato"/>
              </a:rPr>
              <a:t>questions, please email the office and Mr Adair and Mrs </a:t>
            </a:r>
            <a:r>
              <a:rPr lang="en-GB" sz="1800" dirty="0" err="1">
                <a:solidFill>
                  <a:schemeClr val="accent6"/>
                </a:solidFill>
                <a:latin typeface="Lato"/>
                <a:ea typeface="Lato"/>
                <a:cs typeface="Lato"/>
                <a:sym typeface="Lato"/>
              </a:rPr>
              <a:t>Farraway</a:t>
            </a:r>
            <a:r>
              <a:rPr lang="en-GB" sz="1800" dirty="0">
                <a:solidFill>
                  <a:schemeClr val="accent6"/>
                </a:solidFill>
                <a:latin typeface="Lato"/>
                <a:ea typeface="Lato"/>
                <a:cs typeface="Lato"/>
                <a:sym typeface="Lato"/>
              </a:rPr>
              <a:t> will be more than happy to help. </a:t>
            </a:r>
            <a:endParaRPr lang="en-GB" sz="1800" dirty="0" smtClean="0">
              <a:solidFill>
                <a:schemeClr val="accent6"/>
              </a:solidFill>
              <a:latin typeface="Lato"/>
              <a:ea typeface="Lato"/>
              <a:cs typeface="Lato"/>
              <a:sym typeface="Lato"/>
            </a:endParaRPr>
          </a:p>
          <a:p>
            <a:pPr marL="0" lvl="0" indent="0" algn="l" rtl="0">
              <a:spcBef>
                <a:spcPts val="0"/>
              </a:spcBef>
              <a:spcAft>
                <a:spcPts val="0"/>
              </a:spcAft>
              <a:buNone/>
            </a:pPr>
            <a:r>
              <a:rPr lang="en-US" sz="1800" dirty="0" smtClean="0">
                <a:solidFill>
                  <a:schemeClr val="accent6"/>
                </a:solidFill>
                <a:latin typeface="Lato"/>
                <a:ea typeface="Lato"/>
                <a:cs typeface="Lato"/>
                <a:sym typeface="Lato"/>
                <a:hlinkClick r:id="rId3"/>
              </a:rPr>
              <a:t>office@drake.norfolk.sch.uk</a:t>
            </a:r>
            <a:r>
              <a:rPr lang="en-US" sz="1800" dirty="0" smtClean="0">
                <a:solidFill>
                  <a:schemeClr val="accent6"/>
                </a:solidFill>
                <a:latin typeface="Lato"/>
                <a:ea typeface="Lato"/>
                <a:cs typeface="Lato"/>
                <a:sym typeface="Lato"/>
              </a:rPr>
              <a:t> </a:t>
            </a:r>
            <a:endParaRPr sz="1800" dirty="0">
              <a:solidFill>
                <a:schemeClr val="accent6"/>
              </a:solidFill>
              <a:latin typeface="Lato"/>
              <a:ea typeface="Lato"/>
              <a:cs typeface="Lato"/>
              <a:sym typeface="Lato"/>
            </a:endParaRPr>
          </a:p>
          <a:p>
            <a:pPr marL="0" lvl="0" indent="0" algn="l" rtl="0">
              <a:spcBef>
                <a:spcPts val="0"/>
              </a:spcBef>
              <a:spcAft>
                <a:spcPts val="0"/>
              </a:spcAft>
              <a:buNone/>
            </a:pPr>
            <a:endParaRPr sz="1800" dirty="0">
              <a:solidFill>
                <a:schemeClr val="dk1"/>
              </a:solidFill>
              <a:latin typeface="Lato"/>
              <a:ea typeface="Lato"/>
              <a:cs typeface="Lato"/>
              <a:sym typeface="Lato"/>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Google Shape;74;p2"/>
          <p:cNvSpPr txBox="1">
            <a:spLocks noGrp="1"/>
          </p:cNvSpPr>
          <p:nvPr>
            <p:ph type="title"/>
          </p:nvPr>
        </p:nvSpPr>
        <p:spPr>
          <a:xfrm>
            <a:off x="311700" y="372725"/>
            <a:ext cx="8520600" cy="6450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GB"/>
              <a:t>Agenda</a:t>
            </a:r>
            <a:endParaRPr/>
          </a:p>
        </p:txBody>
      </p:sp>
      <p:sp>
        <p:nvSpPr>
          <p:cNvPr id="75" name="Google Shape;75;p2"/>
          <p:cNvSpPr txBox="1">
            <a:spLocks noGrp="1"/>
          </p:cNvSpPr>
          <p:nvPr>
            <p:ph type="body" idx="1"/>
          </p:nvPr>
        </p:nvSpPr>
        <p:spPr>
          <a:xfrm>
            <a:off x="311700" y="1417800"/>
            <a:ext cx="8520600" cy="3150900"/>
          </a:xfrm>
          <a:prstGeom prst="rect">
            <a:avLst/>
          </a:prstGeom>
          <a:noFill/>
          <a:ln>
            <a:noFill/>
          </a:ln>
        </p:spPr>
        <p:txBody>
          <a:bodyPr spcFirstLastPara="1" wrap="square" lIns="91425" tIns="91425" rIns="91425" bIns="91425" anchor="t" anchorCtr="0">
            <a:normAutofit/>
          </a:bodyPr>
          <a:lstStyle/>
          <a:p>
            <a:pPr marL="457200" lvl="0" indent="-342900" algn="l" rtl="0">
              <a:lnSpc>
                <a:spcPct val="115000"/>
              </a:lnSpc>
              <a:spcBef>
                <a:spcPts val="0"/>
              </a:spcBef>
              <a:spcAft>
                <a:spcPts val="0"/>
              </a:spcAft>
              <a:buSzPts val="1800"/>
              <a:buFont typeface="Spectral"/>
              <a:buChar char="●"/>
            </a:pPr>
            <a:r>
              <a:rPr lang="en-GB">
                <a:latin typeface="Spectral"/>
                <a:ea typeface="Spectral"/>
                <a:cs typeface="Spectral"/>
                <a:sym typeface="Spectral"/>
              </a:rPr>
              <a:t>Kit List</a:t>
            </a:r>
            <a:endParaRPr>
              <a:latin typeface="Spectral"/>
              <a:ea typeface="Spectral"/>
              <a:cs typeface="Spectral"/>
              <a:sym typeface="Spectral"/>
            </a:endParaRPr>
          </a:p>
          <a:p>
            <a:pPr marL="457200" lvl="0" indent="-342900" algn="l" rtl="0">
              <a:lnSpc>
                <a:spcPct val="115000"/>
              </a:lnSpc>
              <a:spcBef>
                <a:spcPts val="0"/>
              </a:spcBef>
              <a:spcAft>
                <a:spcPts val="0"/>
              </a:spcAft>
              <a:buSzPts val="1800"/>
              <a:buFont typeface="Spectral"/>
              <a:buChar char="●"/>
            </a:pPr>
            <a:r>
              <a:rPr lang="en-GB">
                <a:latin typeface="Spectral"/>
                <a:ea typeface="Spectral"/>
                <a:cs typeface="Spectral"/>
                <a:sym typeface="Spectral"/>
              </a:rPr>
              <a:t>Food</a:t>
            </a:r>
            <a:endParaRPr>
              <a:latin typeface="Spectral"/>
              <a:ea typeface="Spectral"/>
              <a:cs typeface="Spectral"/>
              <a:sym typeface="Spectral"/>
            </a:endParaRPr>
          </a:p>
          <a:p>
            <a:pPr marL="457200" lvl="0" indent="-342900" algn="l" rtl="0">
              <a:lnSpc>
                <a:spcPct val="115000"/>
              </a:lnSpc>
              <a:spcBef>
                <a:spcPts val="0"/>
              </a:spcBef>
              <a:spcAft>
                <a:spcPts val="0"/>
              </a:spcAft>
              <a:buSzPts val="1800"/>
              <a:buFont typeface="Spectral"/>
              <a:buChar char="●"/>
            </a:pPr>
            <a:r>
              <a:rPr lang="en-GB">
                <a:latin typeface="Spectral"/>
                <a:ea typeface="Spectral"/>
                <a:cs typeface="Spectral"/>
                <a:sym typeface="Spectral"/>
              </a:rPr>
              <a:t>Accommodation</a:t>
            </a:r>
            <a:endParaRPr>
              <a:latin typeface="Spectral"/>
              <a:ea typeface="Spectral"/>
              <a:cs typeface="Spectral"/>
              <a:sym typeface="Spectral"/>
            </a:endParaRPr>
          </a:p>
          <a:p>
            <a:pPr marL="457200" lvl="0" indent="-342900" algn="l" rtl="0">
              <a:lnSpc>
                <a:spcPct val="115000"/>
              </a:lnSpc>
              <a:spcBef>
                <a:spcPts val="0"/>
              </a:spcBef>
              <a:spcAft>
                <a:spcPts val="0"/>
              </a:spcAft>
              <a:buSzPts val="1800"/>
              <a:buFont typeface="Spectral"/>
              <a:buChar char="●"/>
            </a:pPr>
            <a:r>
              <a:rPr lang="en-GB">
                <a:latin typeface="Spectral"/>
                <a:ea typeface="Spectral"/>
                <a:cs typeface="Spectral"/>
                <a:sym typeface="Spectral"/>
              </a:rPr>
              <a:t>Activities</a:t>
            </a:r>
            <a:endParaRPr>
              <a:latin typeface="Spectral"/>
              <a:ea typeface="Spectral"/>
              <a:cs typeface="Spectral"/>
              <a:sym typeface="Spectral"/>
            </a:endParaRPr>
          </a:p>
          <a:p>
            <a:pPr marL="457200" lvl="0" indent="-342900" algn="l" rtl="0">
              <a:lnSpc>
                <a:spcPct val="115000"/>
              </a:lnSpc>
              <a:spcBef>
                <a:spcPts val="0"/>
              </a:spcBef>
              <a:spcAft>
                <a:spcPts val="0"/>
              </a:spcAft>
              <a:buSzPts val="1800"/>
              <a:buFont typeface="Spectral"/>
              <a:buChar char="●"/>
            </a:pPr>
            <a:r>
              <a:rPr lang="en-GB">
                <a:latin typeface="Spectral"/>
                <a:ea typeface="Spectral"/>
                <a:cs typeface="Spectral"/>
                <a:sym typeface="Spectral"/>
              </a:rPr>
              <a:t>Shop</a:t>
            </a:r>
            <a:endParaRPr>
              <a:latin typeface="Spectral"/>
              <a:ea typeface="Spectral"/>
              <a:cs typeface="Spectral"/>
              <a:sym typeface="Spectral"/>
            </a:endParaRPr>
          </a:p>
          <a:p>
            <a:pPr marL="457200" lvl="0" indent="-342900" algn="l" rtl="0">
              <a:lnSpc>
                <a:spcPct val="115000"/>
              </a:lnSpc>
              <a:spcBef>
                <a:spcPts val="0"/>
              </a:spcBef>
              <a:spcAft>
                <a:spcPts val="0"/>
              </a:spcAft>
              <a:buSzPts val="1800"/>
              <a:buFont typeface="Spectral"/>
              <a:buChar char="●"/>
            </a:pPr>
            <a:r>
              <a:rPr lang="en-GB">
                <a:latin typeface="Spectral"/>
                <a:ea typeface="Spectral"/>
                <a:cs typeface="Spectral"/>
                <a:sym typeface="Spectral"/>
              </a:rPr>
              <a:t>Peace of Mind</a:t>
            </a:r>
            <a:endParaRPr>
              <a:latin typeface="Spectral"/>
              <a:ea typeface="Spectral"/>
              <a:cs typeface="Spectral"/>
              <a:sym typeface="Spectral"/>
            </a:endParaRPr>
          </a:p>
          <a:p>
            <a:pPr marL="457200" lvl="0" indent="0" algn="l" rtl="0">
              <a:lnSpc>
                <a:spcPct val="115000"/>
              </a:lnSpc>
              <a:spcBef>
                <a:spcPts val="1200"/>
              </a:spcBef>
              <a:spcAft>
                <a:spcPts val="1200"/>
              </a:spcAft>
              <a:buSzPts val="1800"/>
              <a:buNone/>
            </a:pPr>
            <a:endParaRPr/>
          </a:p>
        </p:txBody>
      </p:sp>
      <p:pic>
        <p:nvPicPr>
          <p:cNvPr id="76" name="Google Shape;76;p2"/>
          <p:cNvPicPr preferRelativeResize="0"/>
          <p:nvPr/>
        </p:nvPicPr>
        <p:blipFill rotWithShape="1">
          <a:blip r:embed="rId3">
            <a:alphaModFix/>
          </a:blip>
          <a:srcRect/>
          <a:stretch/>
        </p:blipFill>
        <p:spPr>
          <a:xfrm>
            <a:off x="2947997" y="175497"/>
            <a:ext cx="3033384" cy="3150900"/>
          </a:xfrm>
          <a:prstGeom prst="rect">
            <a:avLst/>
          </a:prstGeom>
          <a:noFill/>
          <a:ln>
            <a:noFill/>
          </a:ln>
        </p:spPr>
      </p:pic>
      <p:pic>
        <p:nvPicPr>
          <p:cNvPr id="77" name="Google Shape;77;p2"/>
          <p:cNvPicPr preferRelativeResize="0"/>
          <p:nvPr/>
        </p:nvPicPr>
        <p:blipFill rotWithShape="1">
          <a:blip r:embed="rId4">
            <a:alphaModFix/>
          </a:blip>
          <a:srcRect/>
          <a:stretch/>
        </p:blipFill>
        <p:spPr>
          <a:xfrm>
            <a:off x="5815450" y="1476096"/>
            <a:ext cx="2764661" cy="31509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2" name="Google Shape;82;g2b6fd5d80eb_0_5"/>
          <p:cNvSpPr txBox="1">
            <a:spLocks noGrp="1"/>
          </p:cNvSpPr>
          <p:nvPr>
            <p:ph type="title"/>
          </p:nvPr>
        </p:nvSpPr>
        <p:spPr>
          <a:xfrm>
            <a:off x="311700" y="372725"/>
            <a:ext cx="8520600" cy="6450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a:t>Staff attending </a:t>
            </a:r>
            <a:endParaRPr/>
          </a:p>
        </p:txBody>
      </p:sp>
      <p:sp>
        <p:nvSpPr>
          <p:cNvPr id="83" name="Google Shape;83;g2b6fd5d80eb_0_5"/>
          <p:cNvSpPr txBox="1">
            <a:spLocks noGrp="1"/>
          </p:cNvSpPr>
          <p:nvPr>
            <p:ph type="body" idx="1"/>
          </p:nvPr>
        </p:nvSpPr>
        <p:spPr>
          <a:xfrm>
            <a:off x="311700" y="1417800"/>
            <a:ext cx="8520600" cy="31509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GB"/>
              <a:t>Mr Adair </a:t>
            </a:r>
            <a:endParaRPr/>
          </a:p>
          <a:p>
            <a:pPr marL="0" lvl="0" indent="0" algn="l" rtl="0">
              <a:spcBef>
                <a:spcPts val="0"/>
              </a:spcBef>
              <a:spcAft>
                <a:spcPts val="0"/>
              </a:spcAft>
              <a:buNone/>
            </a:pPr>
            <a:r>
              <a:rPr lang="en-GB"/>
              <a:t>Mrs Farraway </a:t>
            </a:r>
            <a:endParaRPr/>
          </a:p>
          <a:p>
            <a:pPr marL="0" lvl="0" indent="0" algn="l" rtl="0">
              <a:spcBef>
                <a:spcPts val="0"/>
              </a:spcBef>
              <a:spcAft>
                <a:spcPts val="0"/>
              </a:spcAft>
              <a:buNone/>
            </a:pPr>
            <a:r>
              <a:rPr lang="en-GB"/>
              <a:t>Miss Sprague</a:t>
            </a:r>
            <a:endParaRPr/>
          </a:p>
          <a:p>
            <a:pPr marL="0" lvl="0" indent="0" algn="l" rtl="0">
              <a:spcBef>
                <a:spcPts val="0"/>
              </a:spcBef>
              <a:spcAft>
                <a:spcPts val="0"/>
              </a:spcAft>
              <a:buNone/>
            </a:pPr>
            <a:r>
              <a:rPr lang="en-GB"/>
              <a:t>Miss Farish </a:t>
            </a:r>
            <a:endParaRPr/>
          </a:p>
          <a:p>
            <a:pPr marL="0" lvl="0" indent="0" algn="l" rtl="0">
              <a:spcBef>
                <a:spcPts val="0"/>
              </a:spcBef>
              <a:spcAft>
                <a:spcPts val="0"/>
              </a:spcAft>
              <a:buNone/>
            </a:pPr>
            <a:r>
              <a:rPr lang="en-GB"/>
              <a:t>Mrs Chapman (Tuesday)</a:t>
            </a:r>
            <a:endParaRPr/>
          </a:p>
          <a:p>
            <a:pPr marL="0" lvl="0" indent="0" algn="l" rtl="0">
              <a:spcBef>
                <a:spcPts val="0"/>
              </a:spcBef>
              <a:spcAft>
                <a:spcPts val="0"/>
              </a:spcAft>
              <a:buNone/>
            </a:pPr>
            <a:r>
              <a:rPr lang="en-GB"/>
              <a:t>Miss Roberts </a:t>
            </a:r>
            <a:endParaRPr/>
          </a:p>
          <a:p>
            <a:pPr marL="0" lvl="0" indent="0" algn="l" rtl="0">
              <a:spcBef>
                <a:spcPts val="0"/>
              </a:spcBef>
              <a:spcAft>
                <a:spcPts val="0"/>
              </a:spcAft>
              <a:buNone/>
            </a:pP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3"/>
          <p:cNvSpPr txBox="1">
            <a:spLocks noGrp="1"/>
          </p:cNvSpPr>
          <p:nvPr>
            <p:ph type="title"/>
          </p:nvPr>
        </p:nvSpPr>
        <p:spPr>
          <a:xfrm>
            <a:off x="311700" y="372725"/>
            <a:ext cx="8520600" cy="6450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GB"/>
              <a:t>Kit List</a:t>
            </a:r>
            <a:endParaRPr/>
          </a:p>
        </p:txBody>
      </p:sp>
      <p:sp>
        <p:nvSpPr>
          <p:cNvPr id="89" name="Google Shape;89;p3"/>
          <p:cNvSpPr txBox="1">
            <a:spLocks noGrp="1"/>
          </p:cNvSpPr>
          <p:nvPr>
            <p:ph type="body" idx="1"/>
          </p:nvPr>
        </p:nvSpPr>
        <p:spPr>
          <a:xfrm>
            <a:off x="311700" y="1325825"/>
            <a:ext cx="8520600" cy="3551100"/>
          </a:xfrm>
          <a:prstGeom prst="rect">
            <a:avLst/>
          </a:prstGeom>
          <a:noFill/>
          <a:ln>
            <a:noFill/>
          </a:ln>
        </p:spPr>
        <p:txBody>
          <a:bodyPr spcFirstLastPara="1" wrap="square" lIns="91425" tIns="91425" rIns="91425" bIns="91425" anchor="t" anchorCtr="0">
            <a:normAutofit/>
          </a:bodyPr>
          <a:lstStyle/>
          <a:p>
            <a:pPr marL="0" lvl="0" indent="0" algn="l" rtl="0">
              <a:lnSpc>
                <a:spcPct val="115000"/>
              </a:lnSpc>
              <a:spcBef>
                <a:spcPts val="0"/>
              </a:spcBef>
              <a:spcAft>
                <a:spcPts val="0"/>
              </a:spcAft>
              <a:buSzPts val="1800"/>
              <a:buNone/>
            </a:pPr>
            <a:r>
              <a:rPr lang="en-GB">
                <a:latin typeface="Spectral"/>
                <a:ea typeface="Spectral"/>
                <a:cs typeface="Spectral"/>
                <a:sym typeface="Spectral"/>
              </a:rPr>
              <a:t>This has been emailed to you all. </a:t>
            </a:r>
            <a:endParaRPr>
              <a:latin typeface="Spectral"/>
              <a:ea typeface="Spectral"/>
              <a:cs typeface="Spectral"/>
              <a:sym typeface="Spectral"/>
            </a:endParaRPr>
          </a:p>
          <a:p>
            <a:pPr marL="0" lvl="0" indent="0" algn="l" rtl="0">
              <a:lnSpc>
                <a:spcPct val="115000"/>
              </a:lnSpc>
              <a:spcBef>
                <a:spcPts val="1200"/>
              </a:spcBef>
              <a:spcAft>
                <a:spcPts val="0"/>
              </a:spcAft>
              <a:buSzPts val="1800"/>
              <a:buNone/>
            </a:pPr>
            <a:r>
              <a:rPr lang="en-GB">
                <a:latin typeface="Spectral"/>
                <a:ea typeface="Spectral"/>
                <a:cs typeface="Spectral"/>
                <a:sym typeface="Spectral"/>
              </a:rPr>
              <a:t>However, if you would like a paper copy of the list, </a:t>
            </a:r>
            <a:endParaRPr>
              <a:latin typeface="Spectral"/>
              <a:ea typeface="Spectral"/>
              <a:cs typeface="Spectral"/>
              <a:sym typeface="Spectral"/>
            </a:endParaRPr>
          </a:p>
          <a:p>
            <a:pPr marL="0" lvl="0" indent="0" algn="l" rtl="0">
              <a:lnSpc>
                <a:spcPct val="115000"/>
              </a:lnSpc>
              <a:spcBef>
                <a:spcPts val="1200"/>
              </a:spcBef>
              <a:spcAft>
                <a:spcPts val="0"/>
              </a:spcAft>
              <a:buSzPts val="1800"/>
              <a:buNone/>
            </a:pPr>
            <a:r>
              <a:rPr lang="en-GB">
                <a:latin typeface="Spectral"/>
                <a:ea typeface="Spectral"/>
                <a:cs typeface="Spectral"/>
                <a:sym typeface="Spectral"/>
              </a:rPr>
              <a:t>please help yourself at the end of the meeting. </a:t>
            </a:r>
            <a:endParaRPr>
              <a:latin typeface="Spectral"/>
              <a:ea typeface="Spectral"/>
              <a:cs typeface="Spectral"/>
              <a:sym typeface="Spectral"/>
            </a:endParaRPr>
          </a:p>
          <a:p>
            <a:pPr marL="0" lvl="0" indent="0" algn="l" rtl="0">
              <a:lnSpc>
                <a:spcPct val="115000"/>
              </a:lnSpc>
              <a:spcBef>
                <a:spcPts val="1200"/>
              </a:spcBef>
              <a:spcAft>
                <a:spcPts val="0"/>
              </a:spcAft>
              <a:buSzPts val="1800"/>
              <a:buNone/>
            </a:pPr>
            <a:endParaRPr>
              <a:latin typeface="Spectral"/>
              <a:ea typeface="Spectral"/>
              <a:cs typeface="Spectral"/>
              <a:sym typeface="Spectral"/>
            </a:endParaRPr>
          </a:p>
          <a:p>
            <a:pPr marL="0" lvl="0" indent="0" algn="l" rtl="0">
              <a:lnSpc>
                <a:spcPct val="115000"/>
              </a:lnSpc>
              <a:spcBef>
                <a:spcPts val="1200"/>
              </a:spcBef>
              <a:spcAft>
                <a:spcPts val="0"/>
              </a:spcAft>
              <a:buSzPts val="1800"/>
              <a:buNone/>
            </a:pPr>
            <a:r>
              <a:rPr lang="en-GB">
                <a:latin typeface="Spectral"/>
                <a:ea typeface="Spectral"/>
                <a:cs typeface="Spectral"/>
                <a:sym typeface="Spectral"/>
              </a:rPr>
              <a:t>No mobile phones or electronics please. </a:t>
            </a:r>
            <a:endParaRPr>
              <a:latin typeface="Spectral"/>
              <a:ea typeface="Spectral"/>
              <a:cs typeface="Spectral"/>
              <a:sym typeface="Spectral"/>
            </a:endParaRPr>
          </a:p>
          <a:p>
            <a:pPr marL="0" lvl="0" indent="0" algn="l" rtl="0">
              <a:lnSpc>
                <a:spcPct val="115000"/>
              </a:lnSpc>
              <a:spcBef>
                <a:spcPts val="1200"/>
              </a:spcBef>
              <a:spcAft>
                <a:spcPts val="0"/>
              </a:spcAft>
              <a:buSzPts val="1800"/>
              <a:buNone/>
            </a:pPr>
            <a:r>
              <a:rPr lang="en-GB">
                <a:latin typeface="Spectral"/>
                <a:ea typeface="Spectral"/>
                <a:cs typeface="Spectral"/>
                <a:sym typeface="Spectral"/>
              </a:rPr>
              <a:t>Please ensure everything is named. </a:t>
            </a:r>
            <a:endParaRPr>
              <a:latin typeface="Spectral"/>
              <a:ea typeface="Spectral"/>
              <a:cs typeface="Spectral"/>
              <a:sym typeface="Spectral"/>
            </a:endParaRPr>
          </a:p>
          <a:p>
            <a:pPr marL="0" lvl="0" indent="0" algn="l" rtl="0">
              <a:lnSpc>
                <a:spcPct val="115000"/>
              </a:lnSpc>
              <a:spcBef>
                <a:spcPts val="1200"/>
              </a:spcBef>
              <a:spcAft>
                <a:spcPts val="0"/>
              </a:spcAft>
              <a:buSzPts val="1800"/>
              <a:buNone/>
            </a:pPr>
            <a:endParaRPr>
              <a:latin typeface="Spectral"/>
              <a:ea typeface="Spectral"/>
              <a:cs typeface="Spectral"/>
              <a:sym typeface="Spectral"/>
            </a:endParaRPr>
          </a:p>
          <a:p>
            <a:pPr marL="457200" lvl="0" indent="0" algn="l" rtl="0">
              <a:lnSpc>
                <a:spcPct val="115000"/>
              </a:lnSpc>
              <a:spcBef>
                <a:spcPts val="1200"/>
              </a:spcBef>
              <a:spcAft>
                <a:spcPts val="1200"/>
              </a:spcAft>
              <a:buSzPts val="1800"/>
              <a:buNone/>
            </a:pPr>
            <a:endParaRPr/>
          </a:p>
        </p:txBody>
      </p:sp>
      <p:pic>
        <p:nvPicPr>
          <p:cNvPr id="90" name="Google Shape;90;p3"/>
          <p:cNvPicPr preferRelativeResize="0"/>
          <p:nvPr/>
        </p:nvPicPr>
        <p:blipFill rotWithShape="1">
          <a:blip r:embed="rId3">
            <a:alphaModFix/>
          </a:blip>
          <a:srcRect/>
          <a:stretch/>
        </p:blipFill>
        <p:spPr>
          <a:xfrm>
            <a:off x="5508575" y="203924"/>
            <a:ext cx="3323725" cy="473632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4"/>
          <p:cNvSpPr txBox="1">
            <a:spLocks noGrp="1"/>
          </p:cNvSpPr>
          <p:nvPr>
            <p:ph type="title"/>
          </p:nvPr>
        </p:nvSpPr>
        <p:spPr>
          <a:xfrm>
            <a:off x="311700" y="372725"/>
            <a:ext cx="8520600" cy="6450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GB"/>
              <a:t>Food</a:t>
            </a:r>
            <a:endParaRPr/>
          </a:p>
        </p:txBody>
      </p:sp>
      <p:sp>
        <p:nvSpPr>
          <p:cNvPr id="96" name="Google Shape;96;p4"/>
          <p:cNvSpPr txBox="1">
            <a:spLocks noGrp="1"/>
          </p:cNvSpPr>
          <p:nvPr>
            <p:ph type="body" idx="1"/>
          </p:nvPr>
        </p:nvSpPr>
        <p:spPr>
          <a:xfrm>
            <a:off x="311700" y="1417800"/>
            <a:ext cx="6466200" cy="3388500"/>
          </a:xfrm>
          <a:prstGeom prst="rect">
            <a:avLst/>
          </a:prstGeom>
          <a:noFill/>
          <a:ln>
            <a:noFill/>
          </a:ln>
        </p:spPr>
        <p:txBody>
          <a:bodyPr spcFirstLastPara="1" wrap="square" lIns="91425" tIns="91425" rIns="91425" bIns="91425" anchor="t" anchorCtr="0">
            <a:noAutofit/>
          </a:bodyPr>
          <a:lstStyle/>
          <a:p>
            <a:pPr marL="0" lvl="0" indent="0" algn="l" rtl="0">
              <a:lnSpc>
                <a:spcPct val="146154"/>
              </a:lnSpc>
              <a:spcBef>
                <a:spcPts val="0"/>
              </a:spcBef>
              <a:spcAft>
                <a:spcPts val="0"/>
              </a:spcAft>
              <a:buSzPts val="688"/>
              <a:buNone/>
            </a:pPr>
            <a:endParaRPr sz="1973" dirty="0">
              <a:highlight>
                <a:schemeClr val="lt1"/>
              </a:highlight>
              <a:latin typeface="Spectral"/>
              <a:ea typeface="Spectral"/>
              <a:cs typeface="Spectral"/>
              <a:sym typeface="Spectral"/>
            </a:endParaRPr>
          </a:p>
          <a:p>
            <a:pPr marL="0" lvl="0" indent="0" algn="l" rtl="0">
              <a:lnSpc>
                <a:spcPct val="146154"/>
              </a:lnSpc>
              <a:spcBef>
                <a:spcPts val="0"/>
              </a:spcBef>
              <a:spcAft>
                <a:spcPts val="0"/>
              </a:spcAft>
              <a:buSzPts val="688"/>
              <a:buNone/>
            </a:pPr>
            <a:r>
              <a:rPr lang="en-GB" sz="1973" dirty="0">
                <a:highlight>
                  <a:schemeClr val="lt1"/>
                </a:highlight>
                <a:latin typeface="Spectral"/>
                <a:ea typeface="Spectral"/>
                <a:cs typeface="Spectral"/>
                <a:sym typeface="Spectral"/>
              </a:rPr>
              <a:t>We know that some children are very particular about what they eat and if the menu doesn't suit, we can provide alternatives to ensure no-one leaves the dining room hungry. We do often find, however, that children are more likely to try new things at PGL that they wouldn't normally eat at home - it's all part of the PGL experience!</a:t>
            </a:r>
            <a:endParaRPr sz="3082" dirty="0">
              <a:highlight>
                <a:schemeClr val="lt1"/>
              </a:highlight>
              <a:latin typeface="Spectral"/>
              <a:ea typeface="Spectral"/>
              <a:cs typeface="Spectral"/>
              <a:sym typeface="Spectral"/>
            </a:endParaRPr>
          </a:p>
          <a:p>
            <a:pPr marL="457200" lvl="0" indent="0" algn="l" rtl="0">
              <a:lnSpc>
                <a:spcPct val="115000"/>
              </a:lnSpc>
              <a:spcBef>
                <a:spcPts val="0"/>
              </a:spcBef>
              <a:spcAft>
                <a:spcPts val="1200"/>
              </a:spcAft>
              <a:buSzPts val="688"/>
              <a:buNone/>
            </a:pPr>
            <a:endParaRPr sz="1125" dirty="0"/>
          </a:p>
        </p:txBody>
      </p:sp>
      <p:pic>
        <p:nvPicPr>
          <p:cNvPr id="97" name="Google Shape;97;p4"/>
          <p:cNvPicPr preferRelativeResize="0"/>
          <p:nvPr/>
        </p:nvPicPr>
        <p:blipFill rotWithShape="1">
          <a:blip r:embed="rId3">
            <a:alphaModFix/>
          </a:blip>
          <a:srcRect/>
          <a:stretch/>
        </p:blipFill>
        <p:spPr>
          <a:xfrm>
            <a:off x="2707050" y="193350"/>
            <a:ext cx="2850826" cy="1603575"/>
          </a:xfrm>
          <a:prstGeom prst="rect">
            <a:avLst/>
          </a:prstGeom>
          <a:noFill/>
          <a:ln>
            <a:noFill/>
          </a:ln>
        </p:spPr>
      </p:pic>
      <p:pic>
        <p:nvPicPr>
          <p:cNvPr id="98" name="Google Shape;98;p4"/>
          <p:cNvPicPr preferRelativeResize="0"/>
          <p:nvPr/>
        </p:nvPicPr>
        <p:blipFill rotWithShape="1">
          <a:blip r:embed="rId4">
            <a:alphaModFix/>
          </a:blip>
          <a:srcRect/>
          <a:stretch/>
        </p:blipFill>
        <p:spPr>
          <a:xfrm>
            <a:off x="6457501" y="3295145"/>
            <a:ext cx="2686499" cy="151115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5"/>
          <p:cNvSpPr txBox="1">
            <a:spLocks noGrp="1"/>
          </p:cNvSpPr>
          <p:nvPr>
            <p:ph type="title"/>
          </p:nvPr>
        </p:nvSpPr>
        <p:spPr>
          <a:xfrm>
            <a:off x="311700" y="372725"/>
            <a:ext cx="8520600" cy="6450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GB"/>
              <a:t>Food</a:t>
            </a:r>
            <a:endParaRPr/>
          </a:p>
        </p:txBody>
      </p:sp>
      <p:sp>
        <p:nvSpPr>
          <p:cNvPr id="104" name="Google Shape;104;p5"/>
          <p:cNvSpPr txBox="1">
            <a:spLocks noGrp="1"/>
          </p:cNvSpPr>
          <p:nvPr>
            <p:ph type="body" idx="1"/>
          </p:nvPr>
        </p:nvSpPr>
        <p:spPr>
          <a:xfrm>
            <a:off x="102200" y="1417813"/>
            <a:ext cx="6367500" cy="3388500"/>
          </a:xfrm>
          <a:prstGeom prst="rect">
            <a:avLst/>
          </a:prstGeom>
          <a:noFill/>
          <a:ln>
            <a:noFill/>
          </a:ln>
        </p:spPr>
        <p:txBody>
          <a:bodyPr spcFirstLastPara="1" wrap="square" lIns="91425" tIns="91425" rIns="91425" bIns="91425" anchor="t" anchorCtr="0">
            <a:normAutofit fontScale="32500" lnSpcReduction="20000"/>
          </a:bodyPr>
          <a:lstStyle/>
          <a:p>
            <a:pPr marL="0" lvl="0" indent="0" algn="l" rtl="0">
              <a:lnSpc>
                <a:spcPct val="146154"/>
              </a:lnSpc>
              <a:spcBef>
                <a:spcPts val="0"/>
              </a:spcBef>
              <a:spcAft>
                <a:spcPts val="0"/>
              </a:spcAft>
              <a:buSzPct val="113029"/>
              <a:buNone/>
            </a:pPr>
            <a:r>
              <a:rPr lang="en-GB" sz="4900" dirty="0">
                <a:highlight>
                  <a:schemeClr val="lt1"/>
                </a:highlight>
                <a:latin typeface="Spectral"/>
                <a:ea typeface="Spectral"/>
                <a:cs typeface="Spectral"/>
                <a:sym typeface="Spectral"/>
              </a:rPr>
              <a:t>There are freshly-prepared hot or cold options available at every mealtime and a self-service salad bar for children to help themselves to as much salad as they like at lunch and dinner. Homemade soup is available most days and there is plenty of bread and fresh fruit available, as well as hot and cold drinks.</a:t>
            </a:r>
            <a:endParaRPr sz="4900" dirty="0">
              <a:highlight>
                <a:schemeClr val="lt1"/>
              </a:highlight>
              <a:latin typeface="Spectral"/>
              <a:ea typeface="Spectral"/>
              <a:cs typeface="Spectral"/>
              <a:sym typeface="Spectral"/>
            </a:endParaRPr>
          </a:p>
          <a:p>
            <a:pPr marL="0" lvl="0" indent="0" algn="l" rtl="0">
              <a:lnSpc>
                <a:spcPct val="146154"/>
              </a:lnSpc>
              <a:spcBef>
                <a:spcPts val="0"/>
              </a:spcBef>
              <a:spcAft>
                <a:spcPts val="0"/>
              </a:spcAft>
              <a:buSzPct val="113029"/>
              <a:buNone/>
            </a:pPr>
            <a:endParaRPr sz="4900" dirty="0">
              <a:highlight>
                <a:schemeClr val="lt1"/>
              </a:highlight>
              <a:latin typeface="Spectral"/>
              <a:ea typeface="Spectral"/>
              <a:cs typeface="Spectral"/>
              <a:sym typeface="Spectral"/>
            </a:endParaRPr>
          </a:p>
          <a:p>
            <a:pPr marL="0" lvl="0" indent="0" algn="l" rtl="0">
              <a:lnSpc>
                <a:spcPct val="146154"/>
              </a:lnSpc>
              <a:spcBef>
                <a:spcPts val="0"/>
              </a:spcBef>
              <a:spcAft>
                <a:spcPts val="0"/>
              </a:spcAft>
              <a:buSzPct val="113029"/>
              <a:buNone/>
            </a:pPr>
            <a:endParaRPr lang="en-GB" sz="4900" dirty="0">
              <a:highlight>
                <a:schemeClr val="lt1"/>
              </a:highlight>
              <a:latin typeface="Spectral"/>
              <a:ea typeface="Spectral"/>
              <a:cs typeface="Spectral"/>
              <a:sym typeface="Spectral"/>
            </a:endParaRPr>
          </a:p>
          <a:p>
            <a:pPr marL="0" lvl="0" indent="0" algn="l" rtl="0">
              <a:lnSpc>
                <a:spcPct val="146154"/>
              </a:lnSpc>
              <a:spcBef>
                <a:spcPts val="0"/>
              </a:spcBef>
              <a:spcAft>
                <a:spcPts val="0"/>
              </a:spcAft>
              <a:buSzPct val="113029"/>
              <a:buNone/>
            </a:pPr>
            <a:r>
              <a:rPr lang="en-GB" sz="4900" dirty="0" smtClean="0">
                <a:highlight>
                  <a:schemeClr val="lt1"/>
                </a:highlight>
                <a:latin typeface="Spectral"/>
                <a:ea typeface="Spectral"/>
                <a:cs typeface="Spectral"/>
                <a:sym typeface="Spectral"/>
              </a:rPr>
              <a:t>For </a:t>
            </a:r>
            <a:r>
              <a:rPr lang="en-GB" sz="4900" dirty="0">
                <a:highlight>
                  <a:schemeClr val="lt1"/>
                </a:highlight>
                <a:latin typeface="Spectral"/>
                <a:ea typeface="Spectral"/>
                <a:cs typeface="Spectral"/>
                <a:sym typeface="Spectral"/>
              </a:rPr>
              <a:t>the safety of others, please do not bring any food items that contain nuts to our centres.</a:t>
            </a:r>
            <a:endParaRPr sz="4900" dirty="0">
              <a:highlight>
                <a:schemeClr val="lt1"/>
              </a:highlight>
              <a:latin typeface="Spectral"/>
              <a:ea typeface="Spectral"/>
              <a:cs typeface="Spectral"/>
              <a:sym typeface="Spectral"/>
            </a:endParaRPr>
          </a:p>
          <a:p>
            <a:pPr marL="457200" lvl="0" indent="0" algn="l" rtl="0">
              <a:lnSpc>
                <a:spcPct val="115000"/>
              </a:lnSpc>
              <a:spcBef>
                <a:spcPts val="0"/>
              </a:spcBef>
              <a:spcAft>
                <a:spcPts val="1200"/>
              </a:spcAft>
              <a:buSzPct val="307692"/>
              <a:buNone/>
            </a:pPr>
            <a:endParaRPr dirty="0"/>
          </a:p>
        </p:txBody>
      </p:sp>
      <p:pic>
        <p:nvPicPr>
          <p:cNvPr id="105" name="Google Shape;105;p5"/>
          <p:cNvPicPr preferRelativeResize="0"/>
          <p:nvPr/>
        </p:nvPicPr>
        <p:blipFill rotWithShape="1">
          <a:blip r:embed="rId3">
            <a:alphaModFix/>
          </a:blip>
          <a:srcRect/>
          <a:stretch/>
        </p:blipFill>
        <p:spPr>
          <a:xfrm>
            <a:off x="6356650" y="2342988"/>
            <a:ext cx="2734450" cy="1538125"/>
          </a:xfrm>
          <a:prstGeom prst="rect">
            <a:avLst/>
          </a:prstGeom>
          <a:noFill/>
          <a:ln>
            <a:noFill/>
          </a:ln>
        </p:spPr>
      </p:pic>
      <p:pic>
        <p:nvPicPr>
          <p:cNvPr id="106" name="Google Shape;106;p5"/>
          <p:cNvPicPr preferRelativeResize="0"/>
          <p:nvPr/>
        </p:nvPicPr>
        <p:blipFill rotWithShape="1">
          <a:blip r:embed="rId4">
            <a:alphaModFix/>
          </a:blip>
          <a:srcRect/>
          <a:stretch/>
        </p:blipFill>
        <p:spPr>
          <a:xfrm>
            <a:off x="1762675" y="94050"/>
            <a:ext cx="2353350" cy="132375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6"/>
          <p:cNvSpPr txBox="1">
            <a:spLocks noGrp="1"/>
          </p:cNvSpPr>
          <p:nvPr>
            <p:ph type="title"/>
          </p:nvPr>
        </p:nvSpPr>
        <p:spPr>
          <a:xfrm>
            <a:off x="311700" y="372725"/>
            <a:ext cx="8520600" cy="6450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GB"/>
              <a:t>Accommodation</a:t>
            </a:r>
            <a:endParaRPr/>
          </a:p>
        </p:txBody>
      </p:sp>
      <p:sp>
        <p:nvSpPr>
          <p:cNvPr id="112" name="Google Shape;112;p6"/>
          <p:cNvSpPr txBox="1">
            <a:spLocks noGrp="1"/>
          </p:cNvSpPr>
          <p:nvPr>
            <p:ph type="body" idx="1"/>
          </p:nvPr>
        </p:nvSpPr>
        <p:spPr>
          <a:xfrm>
            <a:off x="135050" y="843550"/>
            <a:ext cx="5216400" cy="2741400"/>
          </a:xfrm>
          <a:prstGeom prst="rect">
            <a:avLst/>
          </a:prstGeom>
          <a:noFill/>
          <a:ln>
            <a:noFill/>
          </a:ln>
        </p:spPr>
        <p:txBody>
          <a:bodyPr spcFirstLastPara="1" wrap="square" lIns="91425" tIns="91425" rIns="91425" bIns="91425" anchor="t" anchorCtr="0">
            <a:noAutofit/>
          </a:bodyPr>
          <a:lstStyle/>
          <a:p>
            <a:pPr marL="0" lvl="0" indent="0" algn="l" rtl="0">
              <a:lnSpc>
                <a:spcPct val="126154"/>
              </a:lnSpc>
              <a:spcBef>
                <a:spcPts val="0"/>
              </a:spcBef>
              <a:spcAft>
                <a:spcPts val="0"/>
              </a:spcAft>
              <a:buSzPts val="1800"/>
              <a:buNone/>
            </a:pPr>
            <a:r>
              <a:rPr lang="en-GB" sz="2000">
                <a:highlight>
                  <a:schemeClr val="lt1"/>
                </a:highlight>
                <a:latin typeface="Spectral"/>
                <a:ea typeface="Spectral"/>
                <a:cs typeface="Spectral"/>
                <a:sym typeface="Spectral"/>
              </a:rPr>
              <a:t>Children will be sleeping in rooms of 4 to </a:t>
            </a:r>
            <a:endParaRPr sz="2000">
              <a:highlight>
                <a:schemeClr val="lt1"/>
              </a:highlight>
              <a:latin typeface="Spectral"/>
              <a:ea typeface="Spectral"/>
              <a:cs typeface="Spectral"/>
              <a:sym typeface="Spectral"/>
            </a:endParaRPr>
          </a:p>
          <a:p>
            <a:pPr marL="0" lvl="0" indent="0" algn="l" rtl="0">
              <a:lnSpc>
                <a:spcPct val="126154"/>
              </a:lnSpc>
              <a:spcBef>
                <a:spcPts val="0"/>
              </a:spcBef>
              <a:spcAft>
                <a:spcPts val="0"/>
              </a:spcAft>
              <a:buSzPts val="1800"/>
              <a:buNone/>
            </a:pPr>
            <a:r>
              <a:rPr lang="en-GB" sz="2000">
                <a:highlight>
                  <a:schemeClr val="lt1"/>
                </a:highlight>
                <a:latin typeface="Spectral"/>
                <a:ea typeface="Spectral"/>
                <a:cs typeface="Spectral"/>
                <a:sym typeface="Spectral"/>
              </a:rPr>
              <a:t>6.  These have been carefully allocated </a:t>
            </a:r>
            <a:endParaRPr sz="2000">
              <a:highlight>
                <a:schemeClr val="lt1"/>
              </a:highlight>
              <a:latin typeface="Spectral"/>
              <a:ea typeface="Spectral"/>
              <a:cs typeface="Spectral"/>
              <a:sym typeface="Spectral"/>
            </a:endParaRPr>
          </a:p>
          <a:p>
            <a:pPr marL="0" lvl="0" indent="0" algn="l" rtl="0">
              <a:lnSpc>
                <a:spcPct val="126154"/>
              </a:lnSpc>
              <a:spcBef>
                <a:spcPts val="0"/>
              </a:spcBef>
              <a:spcAft>
                <a:spcPts val="0"/>
              </a:spcAft>
              <a:buSzPts val="1800"/>
              <a:buNone/>
            </a:pPr>
            <a:r>
              <a:rPr lang="en-GB" sz="2000">
                <a:highlight>
                  <a:schemeClr val="lt1"/>
                </a:highlight>
                <a:latin typeface="Spectral"/>
                <a:ea typeface="Spectral"/>
                <a:cs typeface="Spectral"/>
                <a:sym typeface="Spectral"/>
              </a:rPr>
              <a:t>based on friendship groups and individual needs. This year we are staying in the new</a:t>
            </a:r>
            <a:endParaRPr sz="2000">
              <a:highlight>
                <a:schemeClr val="lt1"/>
              </a:highlight>
              <a:latin typeface="Spectral"/>
              <a:ea typeface="Spectral"/>
              <a:cs typeface="Spectral"/>
              <a:sym typeface="Spectral"/>
            </a:endParaRPr>
          </a:p>
          <a:p>
            <a:pPr marL="0" lvl="0" indent="0" algn="l" rtl="0">
              <a:lnSpc>
                <a:spcPct val="126154"/>
              </a:lnSpc>
              <a:spcBef>
                <a:spcPts val="0"/>
              </a:spcBef>
              <a:spcAft>
                <a:spcPts val="0"/>
              </a:spcAft>
              <a:buSzPts val="1800"/>
              <a:buNone/>
            </a:pPr>
            <a:r>
              <a:rPr lang="en-GB" sz="2000">
                <a:highlight>
                  <a:schemeClr val="lt1"/>
                </a:highlight>
                <a:latin typeface="Spectral"/>
                <a:ea typeface="Spectral"/>
                <a:cs typeface="Spectral"/>
                <a:sym typeface="Spectral"/>
              </a:rPr>
              <a:t> block at Bawdsey Manor. </a:t>
            </a:r>
            <a:endParaRPr sz="2000">
              <a:highlight>
                <a:schemeClr val="lt1"/>
              </a:highlight>
              <a:latin typeface="Spectral"/>
              <a:ea typeface="Spectral"/>
              <a:cs typeface="Spectral"/>
              <a:sym typeface="Spectral"/>
            </a:endParaRPr>
          </a:p>
          <a:p>
            <a:pPr marL="0" lvl="0" indent="0" algn="l" rtl="0">
              <a:lnSpc>
                <a:spcPct val="126154"/>
              </a:lnSpc>
              <a:spcBef>
                <a:spcPts val="0"/>
              </a:spcBef>
              <a:spcAft>
                <a:spcPts val="0"/>
              </a:spcAft>
              <a:buSzPts val="1800"/>
              <a:buNone/>
            </a:pPr>
            <a:r>
              <a:rPr lang="en-GB" sz="2000">
                <a:highlight>
                  <a:schemeClr val="lt1"/>
                </a:highlight>
                <a:latin typeface="Spectral"/>
                <a:ea typeface="Spectral"/>
                <a:cs typeface="Spectral"/>
                <a:sym typeface="Spectral"/>
              </a:rPr>
              <a:t>Each room has its own ensuite bathroom, including showers. </a:t>
            </a:r>
            <a:endParaRPr sz="2000">
              <a:highlight>
                <a:schemeClr val="lt1"/>
              </a:highlight>
              <a:latin typeface="Spectral"/>
              <a:ea typeface="Spectral"/>
              <a:cs typeface="Spectral"/>
              <a:sym typeface="Spectral"/>
            </a:endParaRPr>
          </a:p>
          <a:p>
            <a:pPr marL="0" lvl="0" indent="0" algn="l" rtl="0">
              <a:lnSpc>
                <a:spcPct val="126154"/>
              </a:lnSpc>
              <a:spcBef>
                <a:spcPts val="0"/>
              </a:spcBef>
              <a:spcAft>
                <a:spcPts val="0"/>
              </a:spcAft>
              <a:buSzPts val="1800"/>
              <a:buNone/>
            </a:pPr>
            <a:endParaRPr sz="2000">
              <a:highlight>
                <a:schemeClr val="lt1"/>
              </a:highlight>
              <a:latin typeface="Spectral"/>
              <a:ea typeface="Spectral"/>
              <a:cs typeface="Spectral"/>
              <a:sym typeface="Spectral"/>
            </a:endParaRPr>
          </a:p>
          <a:p>
            <a:pPr marL="0" lvl="0" indent="0" algn="l" rtl="0">
              <a:lnSpc>
                <a:spcPct val="126154"/>
              </a:lnSpc>
              <a:spcBef>
                <a:spcPts val="0"/>
              </a:spcBef>
              <a:spcAft>
                <a:spcPts val="0"/>
              </a:spcAft>
              <a:buSzPts val="1800"/>
              <a:buNone/>
            </a:pPr>
            <a:endParaRPr sz="2000">
              <a:highlight>
                <a:schemeClr val="lt1"/>
              </a:highlight>
              <a:latin typeface="Spectral"/>
              <a:ea typeface="Spectral"/>
              <a:cs typeface="Spectral"/>
              <a:sym typeface="Spectral"/>
            </a:endParaRPr>
          </a:p>
          <a:p>
            <a:pPr marL="457200" lvl="0" indent="0" algn="l" rtl="0">
              <a:lnSpc>
                <a:spcPct val="95000"/>
              </a:lnSpc>
              <a:spcBef>
                <a:spcPts val="0"/>
              </a:spcBef>
              <a:spcAft>
                <a:spcPts val="1200"/>
              </a:spcAft>
              <a:buSzPts val="1800"/>
              <a:buNone/>
            </a:pPr>
            <a:endParaRPr sz="2100">
              <a:latin typeface="Spectral"/>
              <a:ea typeface="Spectral"/>
              <a:cs typeface="Spectral"/>
              <a:sym typeface="Spectral"/>
            </a:endParaRPr>
          </a:p>
        </p:txBody>
      </p:sp>
      <p:pic>
        <p:nvPicPr>
          <p:cNvPr id="113" name="Google Shape;113;p6"/>
          <p:cNvPicPr preferRelativeResize="0"/>
          <p:nvPr/>
        </p:nvPicPr>
        <p:blipFill rotWithShape="1">
          <a:blip r:embed="rId3">
            <a:alphaModFix/>
          </a:blip>
          <a:srcRect/>
          <a:stretch/>
        </p:blipFill>
        <p:spPr>
          <a:xfrm>
            <a:off x="4996749" y="372724"/>
            <a:ext cx="3692726" cy="2345300"/>
          </a:xfrm>
          <a:prstGeom prst="rect">
            <a:avLst/>
          </a:prstGeom>
          <a:noFill/>
          <a:ln>
            <a:noFill/>
          </a:ln>
        </p:spPr>
      </p:pic>
      <p:sp>
        <p:nvSpPr>
          <p:cNvPr id="114" name="Google Shape;114;p6"/>
          <p:cNvSpPr txBox="1"/>
          <p:nvPr/>
        </p:nvSpPr>
        <p:spPr>
          <a:xfrm>
            <a:off x="280550" y="3761500"/>
            <a:ext cx="8520600" cy="1269300"/>
          </a:xfrm>
          <a:prstGeom prst="rect">
            <a:avLst/>
          </a:prstGeom>
          <a:noFill/>
          <a:ln>
            <a:noFill/>
          </a:ln>
        </p:spPr>
        <p:txBody>
          <a:bodyPr spcFirstLastPara="1" wrap="square" lIns="91425" tIns="91425" rIns="91425" bIns="91425" anchor="t" anchorCtr="0">
            <a:spAutoFit/>
          </a:bodyPr>
          <a:lstStyle/>
          <a:p>
            <a:pPr marL="0" marR="0" lvl="0" indent="0" algn="l" rtl="0">
              <a:lnSpc>
                <a:spcPct val="126154"/>
              </a:lnSpc>
              <a:spcBef>
                <a:spcPts val="0"/>
              </a:spcBef>
              <a:spcAft>
                <a:spcPts val="0"/>
              </a:spcAft>
              <a:buClr>
                <a:srgbClr val="000000"/>
              </a:buClr>
              <a:buSzPts val="2000"/>
              <a:buFont typeface="Arial"/>
              <a:buNone/>
            </a:pPr>
            <a:r>
              <a:rPr lang="en-GB" sz="2000" b="0" i="0" u="none" strike="noStrike" cap="none">
                <a:solidFill>
                  <a:schemeClr val="dk1"/>
                </a:solidFill>
                <a:highlight>
                  <a:schemeClr val="lt1"/>
                </a:highlight>
                <a:latin typeface="Spectral"/>
                <a:ea typeface="Spectral"/>
                <a:cs typeface="Spectral"/>
                <a:sym typeface="Spectral"/>
              </a:rPr>
              <a:t>Staff will be dotted around between the rooms, so there will always be someone on hand to help.  The staff at Bawdsey are also on hand at all times. </a:t>
            </a:r>
            <a:endParaRPr sz="1400" b="0" i="0" u="none" strike="noStrike" cap="none">
              <a:solidFill>
                <a:srgbClr val="000000"/>
              </a:solidFill>
              <a:latin typeface="Lato"/>
              <a:ea typeface="Lato"/>
              <a:cs typeface="Lato"/>
              <a:sym typeface="Lato"/>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7"/>
          <p:cNvSpPr txBox="1">
            <a:spLocks noGrp="1"/>
          </p:cNvSpPr>
          <p:nvPr>
            <p:ph type="title"/>
          </p:nvPr>
        </p:nvSpPr>
        <p:spPr>
          <a:xfrm>
            <a:off x="311700" y="372725"/>
            <a:ext cx="8520600" cy="6450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GB"/>
              <a:t>Activities</a:t>
            </a:r>
            <a:endParaRPr/>
          </a:p>
        </p:txBody>
      </p:sp>
      <p:sp>
        <p:nvSpPr>
          <p:cNvPr id="120" name="Google Shape;120;p7"/>
          <p:cNvSpPr txBox="1">
            <a:spLocks noGrp="1"/>
          </p:cNvSpPr>
          <p:nvPr>
            <p:ph type="body" idx="1"/>
          </p:nvPr>
        </p:nvSpPr>
        <p:spPr>
          <a:xfrm>
            <a:off x="311700" y="851475"/>
            <a:ext cx="5754900" cy="26400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800"/>
              <a:buNone/>
            </a:pPr>
            <a:r>
              <a:rPr lang="en-GB" dirty="0">
                <a:highlight>
                  <a:schemeClr val="lt1"/>
                </a:highlight>
                <a:latin typeface="Spectral"/>
                <a:ea typeface="Spectral"/>
                <a:cs typeface="Spectral"/>
                <a:sym typeface="Spectral"/>
              </a:rPr>
              <a:t>All PGL's adventure activities take place under the instruction and guidance of specially trained PGL instructors who prioritise safety above all else. </a:t>
            </a:r>
            <a:r>
              <a:rPr lang="en-GB" dirty="0" smtClean="0">
                <a:highlight>
                  <a:schemeClr val="lt1"/>
                </a:highlight>
                <a:latin typeface="Spectral"/>
                <a:ea typeface="Spectral"/>
                <a:cs typeface="Spectral"/>
                <a:sym typeface="Spectral"/>
              </a:rPr>
              <a:t>This time activities </a:t>
            </a:r>
            <a:r>
              <a:rPr lang="en-GB" dirty="0">
                <a:highlight>
                  <a:schemeClr val="lt1"/>
                </a:highlight>
                <a:latin typeface="Spectral"/>
                <a:ea typeface="Spectral"/>
                <a:cs typeface="Spectral"/>
                <a:sym typeface="Spectral"/>
              </a:rPr>
              <a:t>take place on </a:t>
            </a:r>
            <a:r>
              <a:rPr lang="en-GB" dirty="0" smtClean="0">
                <a:highlight>
                  <a:schemeClr val="lt1"/>
                </a:highlight>
                <a:latin typeface="Spectral"/>
                <a:ea typeface="Spectral"/>
                <a:cs typeface="Spectral"/>
                <a:sym typeface="Spectral"/>
              </a:rPr>
              <a:t>land </a:t>
            </a:r>
            <a:r>
              <a:rPr lang="en-GB" dirty="0">
                <a:highlight>
                  <a:schemeClr val="lt1"/>
                </a:highlight>
                <a:latin typeface="Spectral"/>
                <a:ea typeface="Spectral"/>
                <a:cs typeface="Spectral"/>
                <a:sym typeface="Spectral"/>
              </a:rPr>
              <a:t>and in the air (for our rope-based challenges), so each brings a different (and fun!) way for children to challenge themselves in a friendly, safe and supportive </a:t>
            </a:r>
            <a:r>
              <a:rPr lang="en-GB" dirty="0" smtClean="0">
                <a:highlight>
                  <a:schemeClr val="lt1"/>
                </a:highlight>
                <a:latin typeface="Spectral"/>
                <a:ea typeface="Spectral"/>
                <a:cs typeface="Spectral"/>
                <a:sym typeface="Spectral"/>
              </a:rPr>
              <a:t>environment.</a:t>
            </a:r>
            <a:endParaRPr dirty="0">
              <a:highlight>
                <a:schemeClr val="lt1"/>
              </a:highlight>
              <a:latin typeface="Spectral"/>
              <a:ea typeface="Spectral"/>
              <a:cs typeface="Spectral"/>
              <a:sym typeface="Spectral"/>
            </a:endParaRPr>
          </a:p>
          <a:p>
            <a:pPr marL="0" lvl="0" indent="0" algn="l" rtl="0">
              <a:lnSpc>
                <a:spcPct val="115000"/>
              </a:lnSpc>
              <a:spcBef>
                <a:spcPts val="1200"/>
              </a:spcBef>
              <a:spcAft>
                <a:spcPts val="1200"/>
              </a:spcAft>
              <a:buSzPts val="1800"/>
              <a:buNone/>
            </a:pPr>
            <a:endParaRPr dirty="0">
              <a:highlight>
                <a:schemeClr val="lt1"/>
              </a:highlight>
              <a:latin typeface="Spectral"/>
              <a:ea typeface="Spectral"/>
              <a:cs typeface="Spectral"/>
              <a:sym typeface="Spectral"/>
            </a:endParaRPr>
          </a:p>
        </p:txBody>
      </p:sp>
      <p:pic>
        <p:nvPicPr>
          <p:cNvPr id="121" name="Google Shape;121;p7"/>
          <p:cNvPicPr preferRelativeResize="0"/>
          <p:nvPr/>
        </p:nvPicPr>
        <p:blipFill rotWithShape="1">
          <a:blip r:embed="rId3">
            <a:alphaModFix/>
          </a:blip>
          <a:srcRect/>
          <a:stretch/>
        </p:blipFill>
        <p:spPr>
          <a:xfrm>
            <a:off x="5980000" y="644377"/>
            <a:ext cx="2894625" cy="2847100"/>
          </a:xfrm>
          <a:prstGeom prst="rect">
            <a:avLst/>
          </a:prstGeom>
          <a:noFill/>
          <a:ln>
            <a:noFill/>
          </a:ln>
        </p:spPr>
      </p:pic>
      <p:sp>
        <p:nvSpPr>
          <p:cNvPr id="122" name="Google Shape;122;p7"/>
          <p:cNvSpPr txBox="1"/>
          <p:nvPr/>
        </p:nvSpPr>
        <p:spPr>
          <a:xfrm>
            <a:off x="155875" y="3439400"/>
            <a:ext cx="8001000" cy="1448058"/>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0"/>
              </a:spcBef>
              <a:spcAft>
                <a:spcPts val="0"/>
              </a:spcAft>
              <a:buClr>
                <a:srgbClr val="000000"/>
              </a:buClr>
              <a:buSzPts val="1800"/>
              <a:buFont typeface="Arial"/>
              <a:buNone/>
            </a:pPr>
            <a:r>
              <a:rPr lang="en-GB" sz="1800" b="0" i="0" u="none" strike="noStrike" cap="none" dirty="0" smtClean="0">
                <a:solidFill>
                  <a:schemeClr val="dk1"/>
                </a:solidFill>
                <a:highlight>
                  <a:schemeClr val="lt1"/>
                </a:highlight>
                <a:latin typeface="Spectral"/>
                <a:ea typeface="Spectral"/>
                <a:cs typeface="Spectral"/>
                <a:sym typeface="Spectral"/>
              </a:rPr>
              <a:t>Activities </a:t>
            </a:r>
            <a:r>
              <a:rPr lang="en-GB" sz="1800" b="0" i="0" u="none" strike="noStrike" cap="none" dirty="0">
                <a:solidFill>
                  <a:schemeClr val="dk1"/>
                </a:solidFill>
                <a:highlight>
                  <a:schemeClr val="lt1"/>
                </a:highlight>
                <a:latin typeface="Spectral"/>
                <a:ea typeface="Spectral"/>
                <a:cs typeface="Spectral"/>
                <a:sym typeface="Spectral"/>
              </a:rPr>
              <a:t>include:</a:t>
            </a:r>
            <a:endParaRPr sz="1800" b="0" i="0" u="none" strike="noStrike" cap="none" dirty="0">
              <a:solidFill>
                <a:schemeClr val="dk1"/>
              </a:solidFill>
              <a:highlight>
                <a:schemeClr val="lt1"/>
              </a:highlight>
              <a:latin typeface="Spectral"/>
              <a:ea typeface="Spectral"/>
              <a:cs typeface="Spectral"/>
              <a:sym typeface="Spectral"/>
            </a:endParaRPr>
          </a:p>
          <a:p>
            <a:pPr marL="0" marR="0" lvl="0" indent="0" algn="l" rtl="0">
              <a:lnSpc>
                <a:spcPct val="115000"/>
              </a:lnSpc>
              <a:spcBef>
                <a:spcPts val="1200"/>
              </a:spcBef>
              <a:spcAft>
                <a:spcPts val="1200"/>
              </a:spcAft>
              <a:buClr>
                <a:srgbClr val="000000"/>
              </a:buClr>
              <a:buSzPts val="1800"/>
              <a:buFont typeface="Arial"/>
              <a:buNone/>
            </a:pPr>
            <a:r>
              <a:rPr lang="en-GB" sz="1800" b="0" i="0" u="none" strike="noStrike" cap="none" dirty="0">
                <a:solidFill>
                  <a:schemeClr val="dk1"/>
                </a:solidFill>
                <a:highlight>
                  <a:schemeClr val="lt1"/>
                </a:highlight>
                <a:latin typeface="Spectral"/>
                <a:ea typeface="Spectral"/>
                <a:cs typeface="Spectral"/>
                <a:sym typeface="Spectral"/>
              </a:rPr>
              <a:t>Abseiling</a:t>
            </a:r>
            <a:r>
              <a:rPr lang="en-GB" sz="1800" b="0" i="0" u="none" strike="noStrike" cap="none" dirty="0" smtClean="0">
                <a:solidFill>
                  <a:schemeClr val="dk1"/>
                </a:solidFill>
                <a:highlight>
                  <a:schemeClr val="lt1"/>
                </a:highlight>
                <a:latin typeface="Spectral"/>
                <a:ea typeface="Spectral"/>
                <a:cs typeface="Spectral"/>
                <a:sym typeface="Spectral"/>
              </a:rPr>
              <a:t>, </a:t>
            </a:r>
            <a:r>
              <a:rPr lang="en-GB" sz="1800" b="0" i="0" u="none" strike="noStrike" cap="none" dirty="0">
                <a:solidFill>
                  <a:schemeClr val="dk1"/>
                </a:solidFill>
                <a:highlight>
                  <a:schemeClr val="lt1"/>
                </a:highlight>
                <a:latin typeface="Spectral"/>
                <a:ea typeface="Spectral"/>
                <a:cs typeface="Spectral"/>
                <a:sym typeface="Spectral"/>
              </a:rPr>
              <a:t>archery</a:t>
            </a:r>
            <a:r>
              <a:rPr lang="en-GB" sz="1800" b="0" i="0" u="none" strike="noStrike" cap="none" dirty="0" smtClean="0">
                <a:solidFill>
                  <a:schemeClr val="dk1"/>
                </a:solidFill>
                <a:highlight>
                  <a:schemeClr val="lt1"/>
                </a:highlight>
                <a:latin typeface="Spectral"/>
                <a:ea typeface="Spectral"/>
                <a:cs typeface="Spectral"/>
                <a:sym typeface="Spectral"/>
              </a:rPr>
              <a:t>, </a:t>
            </a:r>
            <a:r>
              <a:rPr lang="en-GB" sz="1800" b="0" i="0" u="none" strike="noStrike" cap="none" dirty="0" err="1" smtClean="0">
                <a:solidFill>
                  <a:schemeClr val="dk1"/>
                </a:solidFill>
                <a:highlight>
                  <a:schemeClr val="lt1"/>
                </a:highlight>
                <a:latin typeface="Spectral"/>
                <a:ea typeface="Spectral"/>
                <a:cs typeface="Spectral"/>
                <a:sym typeface="Spectral"/>
              </a:rPr>
              <a:t>zipwire</a:t>
            </a:r>
            <a:r>
              <a:rPr lang="en-GB" sz="1800" b="0" i="0" u="none" strike="noStrike" cap="none" dirty="0" smtClean="0">
                <a:solidFill>
                  <a:schemeClr val="dk1"/>
                </a:solidFill>
                <a:highlight>
                  <a:schemeClr val="lt1"/>
                </a:highlight>
                <a:latin typeface="Spectral"/>
                <a:ea typeface="Spectral"/>
                <a:cs typeface="Spectral"/>
                <a:sym typeface="Spectral"/>
              </a:rPr>
              <a:t>, </a:t>
            </a:r>
            <a:r>
              <a:rPr lang="en-GB" sz="1800" b="0" i="0" u="none" strike="noStrike" cap="none" dirty="0">
                <a:solidFill>
                  <a:schemeClr val="dk1"/>
                </a:solidFill>
                <a:highlight>
                  <a:schemeClr val="lt1"/>
                </a:highlight>
                <a:latin typeface="Spectral"/>
                <a:ea typeface="Spectral"/>
                <a:cs typeface="Spectral"/>
                <a:sym typeface="Spectral"/>
              </a:rPr>
              <a:t>climbing, sensory trails</a:t>
            </a:r>
            <a:r>
              <a:rPr lang="en-GB" sz="1800" b="0" i="0" u="none" strike="noStrike" cap="none" dirty="0" smtClean="0">
                <a:solidFill>
                  <a:schemeClr val="dk1"/>
                </a:solidFill>
                <a:highlight>
                  <a:schemeClr val="lt1"/>
                </a:highlight>
                <a:latin typeface="Spectral"/>
                <a:ea typeface="Spectral"/>
                <a:cs typeface="Spectral"/>
                <a:sym typeface="Spectral"/>
              </a:rPr>
              <a:t>, giant swing, challenge course, problem solving, balloon splash, passport to the world </a:t>
            </a:r>
            <a:endParaRPr sz="1400" b="0" i="0" u="none" strike="noStrike" cap="none" dirty="0">
              <a:solidFill>
                <a:srgbClr val="000000"/>
              </a:solidFill>
              <a:latin typeface="Lato"/>
              <a:ea typeface="Lato"/>
              <a:cs typeface="Lato"/>
              <a:sym typeface="Lato"/>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8"/>
          <p:cNvSpPr txBox="1">
            <a:spLocks noGrp="1"/>
          </p:cNvSpPr>
          <p:nvPr>
            <p:ph type="title"/>
          </p:nvPr>
        </p:nvSpPr>
        <p:spPr>
          <a:xfrm>
            <a:off x="93500" y="0"/>
            <a:ext cx="8520600" cy="6450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GB"/>
              <a:t>Shop</a:t>
            </a:r>
            <a:endParaRPr/>
          </a:p>
        </p:txBody>
      </p:sp>
      <p:sp>
        <p:nvSpPr>
          <p:cNvPr id="128" name="Google Shape;128;p8"/>
          <p:cNvSpPr txBox="1">
            <a:spLocks noGrp="1"/>
          </p:cNvSpPr>
          <p:nvPr>
            <p:ph type="body" idx="1"/>
          </p:nvPr>
        </p:nvSpPr>
        <p:spPr>
          <a:xfrm>
            <a:off x="93500" y="562950"/>
            <a:ext cx="5247300" cy="4017600"/>
          </a:xfrm>
          <a:prstGeom prst="rect">
            <a:avLst/>
          </a:prstGeom>
          <a:noFill/>
          <a:ln>
            <a:noFill/>
          </a:ln>
        </p:spPr>
        <p:txBody>
          <a:bodyPr spcFirstLastPara="1" wrap="square" lIns="91425" tIns="91425" rIns="91425" bIns="91425" anchor="t" anchorCtr="0">
            <a:noAutofit/>
          </a:bodyPr>
          <a:lstStyle/>
          <a:p>
            <a:pPr marL="0" lvl="0" indent="0" algn="l" rtl="0">
              <a:lnSpc>
                <a:spcPct val="136154"/>
              </a:lnSpc>
              <a:spcBef>
                <a:spcPts val="0"/>
              </a:spcBef>
              <a:spcAft>
                <a:spcPts val="0"/>
              </a:spcAft>
              <a:buSzPts val="1018"/>
              <a:buNone/>
            </a:pPr>
            <a:r>
              <a:rPr lang="en-GB" sz="1600" dirty="0">
                <a:highlight>
                  <a:schemeClr val="lt1"/>
                </a:highlight>
                <a:latin typeface="Spectral"/>
                <a:ea typeface="Spectral"/>
                <a:cs typeface="Spectral"/>
                <a:sym typeface="Spectral"/>
              </a:rPr>
              <a:t>Our fully stocked on-site shops are the perfect places for your child to pick up a few treats during their trip. All school groups will have the opportunity to visit our on-site shop once during their stay, with the visit proving a fantastic chance for pupils to strengthen communication skills, work on their mental maths development, and grow in independence as they take responsibility for purchasing their own treats!</a:t>
            </a:r>
            <a:endParaRPr sz="1600" dirty="0">
              <a:highlight>
                <a:schemeClr val="lt1"/>
              </a:highlight>
              <a:latin typeface="Spectral"/>
              <a:ea typeface="Spectral"/>
              <a:cs typeface="Spectral"/>
              <a:sym typeface="Spectral"/>
            </a:endParaRPr>
          </a:p>
          <a:p>
            <a:pPr marL="0" lvl="0" indent="0" algn="l" rtl="0">
              <a:lnSpc>
                <a:spcPct val="136154"/>
              </a:lnSpc>
              <a:spcBef>
                <a:spcPts val="0"/>
              </a:spcBef>
              <a:spcAft>
                <a:spcPts val="0"/>
              </a:spcAft>
              <a:buSzPts val="1018"/>
              <a:buNone/>
            </a:pPr>
            <a:endParaRPr sz="1600" dirty="0">
              <a:highlight>
                <a:schemeClr val="lt1"/>
              </a:highlight>
              <a:latin typeface="Spectral"/>
              <a:ea typeface="Spectral"/>
              <a:cs typeface="Spectral"/>
              <a:sym typeface="Spectral"/>
            </a:endParaRPr>
          </a:p>
          <a:p>
            <a:pPr marL="0" lvl="0" indent="0" algn="l" rtl="0">
              <a:lnSpc>
                <a:spcPct val="136154"/>
              </a:lnSpc>
              <a:spcBef>
                <a:spcPts val="0"/>
              </a:spcBef>
              <a:spcAft>
                <a:spcPts val="0"/>
              </a:spcAft>
              <a:buSzPts val="1018"/>
              <a:buNone/>
            </a:pPr>
            <a:r>
              <a:rPr lang="en-GB" sz="1600" dirty="0">
                <a:highlight>
                  <a:schemeClr val="lt1"/>
                </a:highlight>
                <a:latin typeface="Spectral"/>
                <a:ea typeface="Spectral"/>
                <a:cs typeface="Spectral"/>
                <a:sym typeface="Spectral"/>
              </a:rPr>
              <a:t>Please ensure that your child has no more than £10 for the shop. Thank you. </a:t>
            </a:r>
            <a:endParaRPr sz="1600" dirty="0">
              <a:highlight>
                <a:schemeClr val="lt1"/>
              </a:highlight>
              <a:latin typeface="Spectral"/>
              <a:ea typeface="Spectral"/>
              <a:cs typeface="Spectral"/>
              <a:sym typeface="Spectral"/>
            </a:endParaRPr>
          </a:p>
          <a:p>
            <a:pPr marL="0" lvl="0" indent="0" algn="l" rtl="0">
              <a:lnSpc>
                <a:spcPct val="105000"/>
              </a:lnSpc>
              <a:spcBef>
                <a:spcPts val="0"/>
              </a:spcBef>
              <a:spcAft>
                <a:spcPts val="1200"/>
              </a:spcAft>
              <a:buSzPts val="1018"/>
              <a:buNone/>
            </a:pPr>
            <a:endParaRPr sz="1779" dirty="0">
              <a:solidFill>
                <a:srgbClr val="000000"/>
              </a:solidFill>
              <a:highlight>
                <a:schemeClr val="lt1"/>
              </a:highlight>
              <a:latin typeface="Spectral"/>
              <a:ea typeface="Spectral"/>
              <a:cs typeface="Spectral"/>
              <a:sym typeface="Spectral"/>
            </a:endParaRPr>
          </a:p>
        </p:txBody>
      </p:sp>
      <p:pic>
        <p:nvPicPr>
          <p:cNvPr id="129" name="Google Shape;129;p8"/>
          <p:cNvPicPr preferRelativeResize="0"/>
          <p:nvPr/>
        </p:nvPicPr>
        <p:blipFill rotWithShape="1">
          <a:blip r:embed="rId3">
            <a:alphaModFix/>
          </a:blip>
          <a:srcRect/>
          <a:stretch/>
        </p:blipFill>
        <p:spPr>
          <a:xfrm>
            <a:off x="5493200" y="797400"/>
            <a:ext cx="3498400" cy="2282610"/>
          </a:xfrm>
          <a:prstGeom prst="rect">
            <a:avLst/>
          </a:prstGeom>
          <a:noFill/>
          <a:ln>
            <a:noFill/>
          </a:ln>
        </p:spPr>
      </p:pic>
    </p:spTree>
  </p:cSld>
  <p:clrMapOvr>
    <a:masterClrMapping/>
  </p:clrMapOvr>
</p:sld>
</file>

<file path=ppt/theme/theme1.xml><?xml version="1.0" encoding="utf-8"?>
<a:theme xmlns:a="http://schemas.openxmlformats.org/drawingml/2006/main" name="Blue &amp; Gold">
  <a:themeElements>
    <a:clrScheme name="Blue &amp; Gold">
      <a:dk1>
        <a:srgbClr val="FFFFFF"/>
      </a:dk1>
      <a:lt1>
        <a:srgbClr val="01AFD1"/>
      </a:lt1>
      <a:dk2>
        <a:srgbClr val="1E2D31"/>
      </a:dk2>
      <a:lt2>
        <a:srgbClr val="BFC7CA"/>
      </a:lt2>
      <a:accent1>
        <a:srgbClr val="006F85"/>
      </a:accent1>
      <a:accent2>
        <a:srgbClr val="AF4345"/>
      </a:accent2>
      <a:accent3>
        <a:srgbClr val="47D06A"/>
      </a:accent3>
      <a:accent4>
        <a:srgbClr val="F58F8F"/>
      </a:accent4>
      <a:accent5>
        <a:srgbClr val="F6CD4C"/>
      </a:accent5>
      <a:accent6>
        <a:srgbClr val="F8E71C"/>
      </a:accent6>
      <a:hlink>
        <a:srgbClr val="F6CD4C"/>
      </a:hlink>
      <a:folHlink>
        <a:srgbClr val="F6CD4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84</TotalTime>
  <Words>744</Words>
  <Application>Microsoft Office PowerPoint</Application>
  <PresentationFormat>On-screen Show (16:9)</PresentationFormat>
  <Paragraphs>60</Paragraphs>
  <Slides>12</Slides>
  <Notes>12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Lato</vt:lpstr>
      <vt:lpstr>Playfair Display</vt:lpstr>
      <vt:lpstr>Spectral</vt:lpstr>
      <vt:lpstr>Arial</vt:lpstr>
      <vt:lpstr>Blue &amp; Gold</vt:lpstr>
      <vt:lpstr>Bawdsey Manor 2024</vt:lpstr>
      <vt:lpstr>Agenda</vt:lpstr>
      <vt:lpstr>Staff attending </vt:lpstr>
      <vt:lpstr>Kit List</vt:lpstr>
      <vt:lpstr>Food</vt:lpstr>
      <vt:lpstr>Food</vt:lpstr>
      <vt:lpstr>Accommodation</vt:lpstr>
      <vt:lpstr>Activities</vt:lpstr>
      <vt:lpstr>Shop</vt:lpstr>
      <vt:lpstr>Peace of Mind</vt:lpstr>
      <vt:lpstr>Peace of Mind</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Bawdsey Manor 2024</dc:title>
  <dc:creator>Finance</dc:creator>
  <cp:lastModifiedBy>Heads PA - Drake Primary School</cp:lastModifiedBy>
  <cp:revision>3</cp:revision>
  <dcterms:modified xsi:type="dcterms:W3CDTF">2024-02-12T13:23:00Z</dcterms:modified>
</cp:coreProperties>
</file>