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Lst>
  <p:sldSz cy="6858000" cx="12192000"/>
  <p:notesSz cx="6797675" cy="9926625"/>
  <p:embeddedFontLst>
    <p:embeddedFont>
      <p:font typeface="Century Gothic"/>
      <p:regular r:id="rId16"/>
      <p:bold r:id="rId17"/>
      <p:italic r:id="rId18"/>
      <p:boldItalic r:id="rId1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20" roundtripDataSignature="AMtx7mhmV6EWuy+g56QrEnWVINygjY4AH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customschemas.google.com/relationships/presentationmetadata" Target="metadata"/><Relationship Id="rId11" Type="http://schemas.openxmlformats.org/officeDocument/2006/relationships/slide" Target="slides/slide7.xml"/><Relationship Id="rId10" Type="http://schemas.openxmlformats.org/officeDocument/2006/relationships/slide" Target="slides/slide6.xml"/><Relationship Id="rId13" Type="http://schemas.openxmlformats.org/officeDocument/2006/relationships/slide" Target="slides/slide9.xml"/><Relationship Id="rId12" Type="http://schemas.openxmlformats.org/officeDocument/2006/relationships/slide" Target="slides/slide8.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font" Target="fonts/CenturyGothic-bold.fntdata"/><Relationship Id="rId16" Type="http://schemas.openxmlformats.org/officeDocument/2006/relationships/font" Target="fonts/CenturyGothic-regular.fntdata"/><Relationship Id="rId5" Type="http://schemas.openxmlformats.org/officeDocument/2006/relationships/slide" Target="slides/slide1.xml"/><Relationship Id="rId19" Type="http://schemas.openxmlformats.org/officeDocument/2006/relationships/font" Target="fonts/CenturyGothic-boldItalic.fntdata"/><Relationship Id="rId6" Type="http://schemas.openxmlformats.org/officeDocument/2006/relationships/slide" Target="slides/slide2.xml"/><Relationship Id="rId18" Type="http://schemas.openxmlformats.org/officeDocument/2006/relationships/font" Target="fonts/CenturyGothic-italic.fntdata"/><Relationship Id="rId7" Type="http://schemas.openxmlformats.org/officeDocument/2006/relationships/slide" Target="slides/slide3.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46400" cy="4968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49688" y="0"/>
            <a:ext cx="2946400" cy="4968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422275" y="1241425"/>
            <a:ext cx="5953125" cy="334962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79450" y="4776788"/>
            <a:ext cx="5438775" cy="3908425"/>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9429750"/>
            <a:ext cx="2946400" cy="496888"/>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49688" y="9429750"/>
            <a:ext cx="2946400" cy="496888"/>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GB"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 name="Shape 106"/>
        <p:cNvGrpSpPr/>
        <p:nvPr/>
      </p:nvGrpSpPr>
      <p:grpSpPr>
        <a:xfrm>
          <a:off x="0" y="0"/>
          <a:ext cx="0" cy="0"/>
          <a:chOff x="0" y="0"/>
          <a:chExt cx="0" cy="0"/>
        </a:xfrm>
      </p:grpSpPr>
      <p:sp>
        <p:nvSpPr>
          <p:cNvPr id="107" name="Google Shape;107;p1:notes"/>
          <p:cNvSpPr txBox="1"/>
          <p:nvPr>
            <p:ph idx="1" type="body"/>
          </p:nvPr>
        </p:nvSpPr>
        <p:spPr>
          <a:xfrm>
            <a:off x="679450" y="4776788"/>
            <a:ext cx="5438775" cy="3908425"/>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8" name="Google Shape;108;p1:notes"/>
          <p:cNvSpPr/>
          <p:nvPr>
            <p:ph idx="2" type="sldImg"/>
          </p:nvPr>
        </p:nvSpPr>
        <p:spPr>
          <a:xfrm>
            <a:off x="422275" y="1241425"/>
            <a:ext cx="5953125" cy="334962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g30558bbc8b4_0_13:notes"/>
          <p:cNvSpPr/>
          <p:nvPr>
            <p:ph idx="2" type="sldImg"/>
          </p:nvPr>
        </p:nvSpPr>
        <p:spPr>
          <a:xfrm>
            <a:off x="422275" y="1241425"/>
            <a:ext cx="5953200" cy="3349500"/>
          </a:xfrm>
          <a:custGeom>
            <a:rect b="b" l="l" r="r" t="t"/>
            <a:pathLst>
              <a:path extrusionOk="0" h="120000" w="120000">
                <a:moveTo>
                  <a:pt x="0" y="0"/>
                </a:moveTo>
                <a:lnTo>
                  <a:pt x="120000" y="0"/>
                </a:lnTo>
                <a:lnTo>
                  <a:pt x="120000" y="120000"/>
                </a:lnTo>
                <a:lnTo>
                  <a:pt x="0" y="120000"/>
                </a:lnTo>
                <a:close/>
              </a:path>
            </a:pathLst>
          </a:custGeom>
        </p:spPr>
      </p:sp>
      <p:sp>
        <p:nvSpPr>
          <p:cNvPr id="174" name="Google Shape;174;g30558bbc8b4_0_13:notes"/>
          <p:cNvSpPr txBox="1"/>
          <p:nvPr>
            <p:ph idx="1" type="body"/>
          </p:nvPr>
        </p:nvSpPr>
        <p:spPr>
          <a:xfrm>
            <a:off x="679450" y="4776788"/>
            <a:ext cx="5438700" cy="39084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5" name="Google Shape;175;g30558bbc8b4_0_13:notes"/>
          <p:cNvSpPr txBox="1"/>
          <p:nvPr>
            <p:ph idx="12" type="sldNum"/>
          </p:nvPr>
        </p:nvSpPr>
        <p:spPr>
          <a:xfrm>
            <a:off x="3849688" y="9429750"/>
            <a:ext cx="2946300" cy="4968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GB"/>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g1b9871ac323_0_105:notes"/>
          <p:cNvSpPr/>
          <p:nvPr>
            <p:ph idx="2" type="sldImg"/>
          </p:nvPr>
        </p:nvSpPr>
        <p:spPr>
          <a:xfrm>
            <a:off x="422275" y="1241425"/>
            <a:ext cx="5953200" cy="3349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7" name="Google Shape;187;g1b9871ac323_0_105:notes"/>
          <p:cNvSpPr txBox="1"/>
          <p:nvPr>
            <p:ph idx="1" type="body"/>
          </p:nvPr>
        </p:nvSpPr>
        <p:spPr>
          <a:xfrm>
            <a:off x="679450" y="4776788"/>
            <a:ext cx="5438700" cy="39084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88" name="Google Shape;188;g1b9871ac323_0_105:notes"/>
          <p:cNvSpPr txBox="1"/>
          <p:nvPr>
            <p:ph idx="12" type="sldNum"/>
          </p:nvPr>
        </p:nvSpPr>
        <p:spPr>
          <a:xfrm>
            <a:off x="3849688" y="9429750"/>
            <a:ext cx="2946300" cy="4968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GB"/>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 name="Shape 112"/>
        <p:cNvGrpSpPr/>
        <p:nvPr/>
      </p:nvGrpSpPr>
      <p:grpSpPr>
        <a:xfrm>
          <a:off x="0" y="0"/>
          <a:ext cx="0" cy="0"/>
          <a:chOff x="0" y="0"/>
          <a:chExt cx="0" cy="0"/>
        </a:xfrm>
      </p:grpSpPr>
      <p:sp>
        <p:nvSpPr>
          <p:cNvPr id="113" name="Google Shape;113;p2:notes"/>
          <p:cNvSpPr txBox="1"/>
          <p:nvPr>
            <p:ph idx="1" type="body"/>
          </p:nvPr>
        </p:nvSpPr>
        <p:spPr>
          <a:xfrm>
            <a:off x="679450" y="4776788"/>
            <a:ext cx="5438775" cy="3908425"/>
          </a:xfrm>
          <a:prstGeom prst="rect">
            <a:avLst/>
          </a:prstGeom>
          <a:noFill/>
          <a:ln>
            <a:noFill/>
          </a:ln>
        </p:spPr>
        <p:txBody>
          <a:bodyPr anchorCtr="0" anchor="t" bIns="45700" lIns="91425" spcFirstLastPara="1" rIns="91425" wrap="square" tIns="45700">
            <a:noAutofit/>
          </a:bodyPr>
          <a:lstStyle/>
          <a:p>
            <a:pPr indent="-144780" lvl="0" marL="182880" rtl="0" algn="l">
              <a:spcBef>
                <a:spcPts val="0"/>
              </a:spcBef>
              <a:spcAft>
                <a:spcPts val="0"/>
              </a:spcAft>
              <a:buClr>
                <a:srgbClr val="262626"/>
              </a:buClr>
              <a:buSzPts val="1400"/>
              <a:buFont typeface="Arial"/>
              <a:buChar char="◦"/>
            </a:pPr>
            <a:r>
              <a:rPr lang="en-GB" sz="1400">
                <a:latin typeface="Arial"/>
                <a:ea typeface="Arial"/>
                <a:cs typeface="Arial"/>
                <a:sym typeface="Arial"/>
              </a:rPr>
              <a:t>There is a growing body of evidence which illustrates the importance of reading for pleasure for both educational purposes as well as personal development (cited in Clark and Rumbold, 2006). </a:t>
            </a:r>
            <a:endParaRPr sz="1400">
              <a:latin typeface="Arial"/>
              <a:ea typeface="Arial"/>
              <a:cs typeface="Arial"/>
              <a:sym typeface="Arial"/>
            </a:endParaRPr>
          </a:p>
          <a:p>
            <a:pPr indent="-144780" lvl="0" marL="182880" rtl="0" algn="l">
              <a:spcBef>
                <a:spcPts val="900"/>
              </a:spcBef>
              <a:spcAft>
                <a:spcPts val="0"/>
              </a:spcAft>
              <a:buClr>
                <a:srgbClr val="262626"/>
              </a:buClr>
              <a:buSzPts val="1400"/>
              <a:buFont typeface="Garamond"/>
              <a:buChar char="◦"/>
            </a:pPr>
            <a:r>
              <a:rPr lang="en-GB" sz="1400">
                <a:latin typeface="Arial"/>
                <a:ea typeface="Arial"/>
                <a:cs typeface="Arial"/>
                <a:sym typeface="Arial"/>
              </a:rPr>
              <a:t>Evidence suggests that there is a </a:t>
            </a:r>
            <a:r>
              <a:rPr b="1" lang="en-GB" sz="1400">
                <a:latin typeface="Arial"/>
                <a:ea typeface="Arial"/>
                <a:cs typeface="Arial"/>
                <a:sym typeface="Arial"/>
              </a:rPr>
              <a:t>positive relationship between reading frequency, reading enjoyment and attainment</a:t>
            </a:r>
            <a:r>
              <a:rPr lang="en-GB" sz="1400">
                <a:latin typeface="Arial"/>
                <a:ea typeface="Arial"/>
                <a:cs typeface="Arial"/>
                <a:sym typeface="Arial"/>
              </a:rPr>
              <a:t> (Clark 2011; Clark and Douglas 2011).</a:t>
            </a:r>
            <a:endParaRPr sz="1400">
              <a:latin typeface="Arial"/>
              <a:ea typeface="Arial"/>
              <a:cs typeface="Arial"/>
              <a:sym typeface="Arial"/>
            </a:endParaRPr>
          </a:p>
          <a:p>
            <a:pPr indent="-144780" lvl="0" marL="182880" rtl="0" algn="l">
              <a:spcBef>
                <a:spcPts val="900"/>
              </a:spcBef>
              <a:spcAft>
                <a:spcPts val="0"/>
              </a:spcAft>
              <a:buClr>
                <a:srgbClr val="262626"/>
              </a:buClr>
              <a:buSzPts val="1400"/>
              <a:buFont typeface="Garamond"/>
              <a:buChar char="◦"/>
            </a:pPr>
            <a:r>
              <a:rPr b="1" lang="en-GB" sz="1400">
                <a:latin typeface="Arial"/>
                <a:ea typeface="Arial"/>
                <a:cs typeface="Arial"/>
                <a:sym typeface="Arial"/>
              </a:rPr>
              <a:t>Reading enjoyment has been reported as more important for children’s educational success than their family’s socio-economic status </a:t>
            </a:r>
            <a:r>
              <a:rPr lang="en-GB" sz="1400">
                <a:latin typeface="Arial"/>
                <a:ea typeface="Arial"/>
                <a:cs typeface="Arial"/>
                <a:sym typeface="Arial"/>
              </a:rPr>
              <a:t>(OECD, 2002). </a:t>
            </a:r>
            <a:endParaRPr sz="1400">
              <a:latin typeface="Arial"/>
              <a:ea typeface="Arial"/>
              <a:cs typeface="Arial"/>
              <a:sym typeface="Arial"/>
            </a:endParaRPr>
          </a:p>
          <a:p>
            <a:pPr indent="-144780" lvl="0" marL="182880" rtl="0" algn="l">
              <a:spcBef>
                <a:spcPts val="900"/>
              </a:spcBef>
              <a:spcAft>
                <a:spcPts val="0"/>
              </a:spcAft>
              <a:buClr>
                <a:srgbClr val="262626"/>
              </a:buClr>
              <a:buSzPts val="1400"/>
              <a:buFont typeface="Garamond"/>
              <a:buChar char="◦"/>
            </a:pPr>
            <a:r>
              <a:rPr lang="en-GB" sz="1400">
                <a:latin typeface="Arial"/>
                <a:ea typeface="Arial"/>
                <a:cs typeface="Arial"/>
                <a:sym typeface="Arial"/>
              </a:rPr>
              <a:t>There is a </a:t>
            </a:r>
            <a:r>
              <a:rPr b="1" lang="en-GB" sz="1400">
                <a:latin typeface="Arial"/>
                <a:ea typeface="Arial"/>
                <a:cs typeface="Arial"/>
                <a:sym typeface="Arial"/>
              </a:rPr>
              <a:t>positive link </a:t>
            </a:r>
            <a:r>
              <a:rPr lang="en-GB" sz="1400">
                <a:latin typeface="Arial"/>
                <a:ea typeface="Arial"/>
                <a:cs typeface="Arial"/>
                <a:sym typeface="Arial"/>
              </a:rPr>
              <a:t>between </a:t>
            </a:r>
            <a:r>
              <a:rPr b="1" lang="en-GB" sz="1400">
                <a:latin typeface="Arial"/>
                <a:ea typeface="Arial"/>
                <a:cs typeface="Arial"/>
                <a:sym typeface="Arial"/>
              </a:rPr>
              <a:t>positive attitudes towards reading </a:t>
            </a:r>
            <a:r>
              <a:rPr lang="en-GB" sz="1400">
                <a:latin typeface="Arial"/>
                <a:ea typeface="Arial"/>
                <a:cs typeface="Arial"/>
                <a:sym typeface="Arial"/>
              </a:rPr>
              <a:t>and </a:t>
            </a:r>
            <a:r>
              <a:rPr b="1" lang="en-GB" sz="1400">
                <a:latin typeface="Arial"/>
                <a:ea typeface="Arial"/>
                <a:cs typeface="Arial"/>
                <a:sym typeface="Arial"/>
              </a:rPr>
              <a:t>scoring well on reading assessments</a:t>
            </a:r>
            <a:r>
              <a:rPr lang="en-GB" sz="1400">
                <a:latin typeface="Arial"/>
                <a:ea typeface="Arial"/>
                <a:cs typeface="Arial"/>
                <a:sym typeface="Arial"/>
              </a:rPr>
              <a:t> (Twist et al, 2007). </a:t>
            </a:r>
            <a:endParaRPr sz="1400">
              <a:latin typeface="Arial"/>
              <a:ea typeface="Arial"/>
              <a:cs typeface="Arial"/>
              <a:sym typeface="Arial"/>
            </a:endParaRPr>
          </a:p>
          <a:p>
            <a:pPr indent="-144780" lvl="0" marL="182880" rtl="0" algn="l">
              <a:spcBef>
                <a:spcPts val="900"/>
              </a:spcBef>
              <a:spcAft>
                <a:spcPts val="0"/>
              </a:spcAft>
              <a:buClr>
                <a:srgbClr val="262626"/>
              </a:buClr>
              <a:buSzPts val="1400"/>
              <a:buFont typeface="Garamond"/>
              <a:buChar char="◦"/>
            </a:pPr>
            <a:r>
              <a:rPr b="1" lang="en-GB" sz="1400">
                <a:latin typeface="Arial"/>
                <a:ea typeface="Arial"/>
                <a:cs typeface="Arial"/>
                <a:sym typeface="Arial"/>
              </a:rPr>
              <a:t>Regularly reading stories or novels outside of school </a:t>
            </a:r>
            <a:r>
              <a:rPr lang="en-GB" sz="1400">
                <a:latin typeface="Arial"/>
                <a:ea typeface="Arial"/>
                <a:cs typeface="Arial"/>
                <a:sym typeface="Arial"/>
              </a:rPr>
              <a:t>is associated with higher scores in reading assessments (PIRLS, 2006; PISA, 2009). </a:t>
            </a:r>
            <a:endParaRPr sz="1400">
              <a:latin typeface="Arial"/>
              <a:ea typeface="Arial"/>
              <a:cs typeface="Arial"/>
              <a:sym typeface="Arial"/>
            </a:endParaRPr>
          </a:p>
        </p:txBody>
      </p:sp>
      <p:sp>
        <p:nvSpPr>
          <p:cNvPr id="114" name="Google Shape;114;p2:notes"/>
          <p:cNvSpPr/>
          <p:nvPr>
            <p:ph idx="2" type="sldImg"/>
          </p:nvPr>
        </p:nvSpPr>
        <p:spPr>
          <a:xfrm>
            <a:off x="422275" y="1241425"/>
            <a:ext cx="5953125" cy="334962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 name="Shape 122"/>
        <p:cNvGrpSpPr/>
        <p:nvPr/>
      </p:nvGrpSpPr>
      <p:grpSpPr>
        <a:xfrm>
          <a:off x="0" y="0"/>
          <a:ext cx="0" cy="0"/>
          <a:chOff x="0" y="0"/>
          <a:chExt cx="0" cy="0"/>
        </a:xfrm>
      </p:grpSpPr>
      <p:sp>
        <p:nvSpPr>
          <p:cNvPr id="123" name="Google Shape;123;p3:notes"/>
          <p:cNvSpPr txBox="1"/>
          <p:nvPr>
            <p:ph idx="1" type="body"/>
          </p:nvPr>
        </p:nvSpPr>
        <p:spPr>
          <a:xfrm>
            <a:off x="679450" y="4776788"/>
            <a:ext cx="5438775" cy="3908425"/>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4" name="Google Shape;124;p3:notes"/>
          <p:cNvSpPr/>
          <p:nvPr>
            <p:ph idx="2" type="sldImg"/>
          </p:nvPr>
        </p:nvSpPr>
        <p:spPr>
          <a:xfrm>
            <a:off x="422275" y="1241425"/>
            <a:ext cx="5953125" cy="334962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 name="Shape 128"/>
        <p:cNvGrpSpPr/>
        <p:nvPr/>
      </p:nvGrpSpPr>
      <p:grpSpPr>
        <a:xfrm>
          <a:off x="0" y="0"/>
          <a:ext cx="0" cy="0"/>
          <a:chOff x="0" y="0"/>
          <a:chExt cx="0" cy="0"/>
        </a:xfrm>
      </p:grpSpPr>
      <p:sp>
        <p:nvSpPr>
          <p:cNvPr id="129" name="Google Shape;129;p4:notes"/>
          <p:cNvSpPr txBox="1"/>
          <p:nvPr>
            <p:ph idx="1" type="body"/>
          </p:nvPr>
        </p:nvSpPr>
        <p:spPr>
          <a:xfrm>
            <a:off x="679450" y="4776788"/>
            <a:ext cx="5438775" cy="3908425"/>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0" name="Google Shape;130;p4:notes"/>
          <p:cNvSpPr/>
          <p:nvPr>
            <p:ph idx="2" type="sldImg"/>
          </p:nvPr>
        </p:nvSpPr>
        <p:spPr>
          <a:xfrm>
            <a:off x="422275" y="1241425"/>
            <a:ext cx="5953125" cy="334962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 name="Shape 135"/>
        <p:cNvGrpSpPr/>
        <p:nvPr/>
      </p:nvGrpSpPr>
      <p:grpSpPr>
        <a:xfrm>
          <a:off x="0" y="0"/>
          <a:ext cx="0" cy="0"/>
          <a:chOff x="0" y="0"/>
          <a:chExt cx="0" cy="0"/>
        </a:xfrm>
      </p:grpSpPr>
      <p:sp>
        <p:nvSpPr>
          <p:cNvPr id="136" name="Google Shape;136;p5:notes"/>
          <p:cNvSpPr/>
          <p:nvPr>
            <p:ph idx="2" type="sldImg"/>
          </p:nvPr>
        </p:nvSpPr>
        <p:spPr>
          <a:xfrm>
            <a:off x="422275" y="1241425"/>
            <a:ext cx="5953125" cy="334962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7" name="Google Shape;137;p5:notes"/>
          <p:cNvSpPr txBox="1"/>
          <p:nvPr>
            <p:ph idx="1" type="body"/>
          </p:nvPr>
        </p:nvSpPr>
        <p:spPr>
          <a:xfrm>
            <a:off x="679450" y="4776788"/>
            <a:ext cx="5438775" cy="3908425"/>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8" name="Google Shape;138;p5:notes"/>
          <p:cNvSpPr txBox="1"/>
          <p:nvPr>
            <p:ph idx="12" type="sldNum"/>
          </p:nvPr>
        </p:nvSpPr>
        <p:spPr>
          <a:xfrm>
            <a:off x="3849688" y="9429750"/>
            <a:ext cx="2946400" cy="496888"/>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p6:notes"/>
          <p:cNvSpPr txBox="1"/>
          <p:nvPr>
            <p:ph idx="1" type="body"/>
          </p:nvPr>
        </p:nvSpPr>
        <p:spPr>
          <a:xfrm>
            <a:off x="679450" y="4776788"/>
            <a:ext cx="5438775" cy="3908425"/>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48" name="Google Shape;148;p6:notes"/>
          <p:cNvSpPr/>
          <p:nvPr>
            <p:ph idx="2" type="sldImg"/>
          </p:nvPr>
        </p:nvSpPr>
        <p:spPr>
          <a:xfrm>
            <a:off x="422275" y="1241425"/>
            <a:ext cx="5953125" cy="334962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p7:notes"/>
          <p:cNvSpPr txBox="1"/>
          <p:nvPr>
            <p:ph idx="1" type="body"/>
          </p:nvPr>
        </p:nvSpPr>
        <p:spPr>
          <a:xfrm>
            <a:off x="679450" y="4776788"/>
            <a:ext cx="5438775" cy="3908425"/>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54" name="Google Shape;154;p7:notes"/>
          <p:cNvSpPr/>
          <p:nvPr>
            <p:ph idx="2" type="sldImg"/>
          </p:nvPr>
        </p:nvSpPr>
        <p:spPr>
          <a:xfrm>
            <a:off x="422275" y="1241425"/>
            <a:ext cx="5953125" cy="334962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p8:notes"/>
          <p:cNvSpPr/>
          <p:nvPr>
            <p:ph idx="2" type="sldImg"/>
          </p:nvPr>
        </p:nvSpPr>
        <p:spPr>
          <a:xfrm>
            <a:off x="422275" y="1241425"/>
            <a:ext cx="5953125" cy="334962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1" name="Google Shape;161;p8:notes"/>
          <p:cNvSpPr txBox="1"/>
          <p:nvPr>
            <p:ph idx="1" type="body"/>
          </p:nvPr>
        </p:nvSpPr>
        <p:spPr>
          <a:xfrm>
            <a:off x="679450" y="4776788"/>
            <a:ext cx="5438775" cy="3908425"/>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en-GB">
                <a:solidFill>
                  <a:srgbClr val="FF0000"/>
                </a:solidFill>
              </a:rPr>
              <a:t>EMPHASIZE THE IMPORTANCE OF READING AT HOME WITH THEIR CHILD:</a:t>
            </a:r>
            <a:endParaRPr/>
          </a:p>
          <a:p>
            <a:pPr indent="0" lvl="0" marL="0" rtl="0" algn="l">
              <a:lnSpc>
                <a:spcPct val="100000"/>
              </a:lnSpc>
              <a:spcBef>
                <a:spcPts val="0"/>
              </a:spcBef>
              <a:spcAft>
                <a:spcPts val="0"/>
              </a:spcAft>
              <a:buSzPts val="1400"/>
              <a:buNone/>
            </a:pPr>
            <a:r>
              <a:rPr b="1" lang="en-GB">
                <a:solidFill>
                  <a:srgbClr val="FF0000"/>
                </a:solidFill>
              </a:rPr>
              <a:t>Regularly reading to a child for the love of it provides a connection between parent and child from the very early days and helps build strong family ties. Lines from favourite stories enter the family lexicon. Families who enjoy reading together have more opportunities for discussion, developing empathy and attachment. Reading to their child is one of the greatest gifts parents can give. By starting the journey of building a lifelong love of reading for pleasure, parents are giving their child the opportunity to be the best they can be: children who read for pleasure do better in a wide range of subjects at school and it also positively impacts children’s wellbeing. Our best readers = our best writers </a:t>
            </a:r>
            <a:endParaRPr/>
          </a:p>
          <a:p>
            <a:pPr indent="0" lvl="0" marL="0" rtl="0" algn="l">
              <a:lnSpc>
                <a:spcPct val="100000"/>
              </a:lnSpc>
              <a:spcBef>
                <a:spcPts val="0"/>
              </a:spcBef>
              <a:spcAft>
                <a:spcPts val="0"/>
              </a:spcAft>
              <a:buSzPts val="1400"/>
              <a:buNone/>
            </a:pPr>
            <a:r>
              <a:rPr b="1" lang="en-GB">
                <a:solidFill>
                  <a:srgbClr val="FF0000"/>
                </a:solidFill>
              </a:rPr>
              <a:t>Reading is a great habit. Like all habits, it needs repetition and regularity to establish itself. Because it needs quiet time, and our lives today are very short of this, parents need to create it for their children. This means consciously making time and keeping interruptions to a minimum. </a:t>
            </a:r>
            <a:endParaRPr/>
          </a:p>
          <a:p>
            <a:pPr indent="0" lvl="0" marL="0" rtl="0" algn="l">
              <a:lnSpc>
                <a:spcPct val="100000"/>
              </a:lnSpc>
              <a:spcBef>
                <a:spcPts val="0"/>
              </a:spcBef>
              <a:spcAft>
                <a:spcPts val="0"/>
              </a:spcAft>
              <a:buSzPts val="1400"/>
              <a:buNone/>
            </a:pPr>
            <a:r>
              <a:t/>
            </a:r>
            <a:endParaRPr/>
          </a:p>
        </p:txBody>
      </p:sp>
      <p:sp>
        <p:nvSpPr>
          <p:cNvPr id="162" name="Google Shape;162;p8:notes"/>
          <p:cNvSpPr txBox="1"/>
          <p:nvPr>
            <p:ph idx="12" type="sldNum"/>
          </p:nvPr>
        </p:nvSpPr>
        <p:spPr>
          <a:xfrm>
            <a:off x="3849688" y="9429750"/>
            <a:ext cx="2946400" cy="496888"/>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p9:notes"/>
          <p:cNvSpPr txBox="1"/>
          <p:nvPr>
            <p:ph idx="1" type="body"/>
          </p:nvPr>
        </p:nvSpPr>
        <p:spPr>
          <a:xfrm>
            <a:off x="679450" y="4776788"/>
            <a:ext cx="5438775" cy="3908425"/>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68" name="Google Shape;168;p9:notes"/>
          <p:cNvSpPr/>
          <p:nvPr>
            <p:ph idx="2" type="sldImg"/>
          </p:nvPr>
        </p:nvSpPr>
        <p:spPr>
          <a:xfrm>
            <a:off x="422275" y="1241425"/>
            <a:ext cx="5953125" cy="334962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type="title">
  <p:cSld name="TITLE">
    <p:bg>
      <p:bgPr>
        <a:solidFill>
          <a:srgbClr val="76CEEF"/>
        </a:solidFill>
      </p:bgPr>
    </p:bg>
    <p:spTree>
      <p:nvGrpSpPr>
        <p:cNvPr id="16" name="Shape 16"/>
        <p:cNvGrpSpPr/>
        <p:nvPr/>
      </p:nvGrpSpPr>
      <p:grpSpPr>
        <a:xfrm>
          <a:off x="0" y="0"/>
          <a:ext cx="0" cy="0"/>
          <a:chOff x="0" y="0"/>
          <a:chExt cx="0" cy="0"/>
        </a:xfrm>
      </p:grpSpPr>
      <p:sp>
        <p:nvSpPr>
          <p:cNvPr id="17" name="Google Shape;17;p11"/>
          <p:cNvSpPr/>
          <p:nvPr/>
        </p:nvSpPr>
        <p:spPr>
          <a:xfrm>
            <a:off x="0" y="0"/>
            <a:ext cx="12192000" cy="6858000"/>
          </a:xfrm>
          <a:prstGeom prst="rect">
            <a:avLst/>
          </a:prstGeom>
          <a:blipFill rotWithShape="1">
            <a:blip r:embed="rId2">
              <a:alphaModFix amt="45000"/>
            </a:blip>
            <a:tile algn="tl" flip="none" tx="-44450" sx="84997" ty="38100" sy="84997"/>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 name="Google Shape;18;p11"/>
          <p:cNvSpPr/>
          <p:nvPr/>
        </p:nvSpPr>
        <p:spPr>
          <a:xfrm>
            <a:off x="1307870" y="1267730"/>
            <a:ext cx="9576300" cy="4308000"/>
          </a:xfrm>
          <a:prstGeom prst="rect">
            <a:avLst/>
          </a:prstGeom>
          <a:solidFill>
            <a:schemeClr val="lt1"/>
          </a:solidFill>
          <a:ln>
            <a:noFill/>
          </a:ln>
          <a:effectLst>
            <a:outerShdw blurRad="50800" rotWithShape="0" algn="ctr">
              <a:srgbClr val="000000">
                <a:alpha val="6549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 name="Google Shape;19;p11"/>
          <p:cNvSpPr/>
          <p:nvPr/>
        </p:nvSpPr>
        <p:spPr>
          <a:xfrm>
            <a:off x="1447801" y="1411615"/>
            <a:ext cx="9296400" cy="4034700"/>
          </a:xfrm>
          <a:prstGeom prst="rect">
            <a:avLst/>
          </a:prstGeom>
          <a:noFill/>
          <a:ln cap="sq" cmpd="sng" w="9525">
            <a:solidFill>
              <a:srgbClr val="3F3F3F"/>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 name="Google Shape;20;p11"/>
          <p:cNvSpPr/>
          <p:nvPr/>
        </p:nvSpPr>
        <p:spPr>
          <a:xfrm>
            <a:off x="5135880" y="1267730"/>
            <a:ext cx="1920300" cy="7314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21" name="Google Shape;21;p11"/>
          <p:cNvGrpSpPr/>
          <p:nvPr/>
        </p:nvGrpSpPr>
        <p:grpSpPr>
          <a:xfrm>
            <a:off x="5250113" y="1267730"/>
            <a:ext cx="1691620" cy="645295"/>
            <a:chOff x="5318306" y="1386268"/>
            <a:chExt cx="1567331" cy="645295"/>
          </a:xfrm>
        </p:grpSpPr>
        <p:cxnSp>
          <p:nvCxnSpPr>
            <p:cNvPr id="22" name="Google Shape;22;p11"/>
            <p:cNvCxnSpPr/>
            <p:nvPr/>
          </p:nvCxnSpPr>
          <p:spPr>
            <a:xfrm>
              <a:off x="5318306" y="1386268"/>
              <a:ext cx="0" cy="640200"/>
            </a:xfrm>
            <a:prstGeom prst="straightConnector1">
              <a:avLst/>
            </a:prstGeom>
            <a:solidFill>
              <a:srgbClr val="262626"/>
            </a:solidFill>
            <a:ln cap="flat" cmpd="sng" w="9525">
              <a:solidFill>
                <a:schemeClr val="dk1"/>
              </a:solidFill>
              <a:prstDash val="solid"/>
              <a:miter lim="800000"/>
              <a:headEnd len="sm" w="sm" type="none"/>
              <a:tailEnd len="sm" w="sm" type="none"/>
            </a:ln>
          </p:spPr>
        </p:cxnSp>
        <p:cxnSp>
          <p:nvCxnSpPr>
            <p:cNvPr id="23" name="Google Shape;23;p11"/>
            <p:cNvCxnSpPr/>
            <p:nvPr/>
          </p:nvCxnSpPr>
          <p:spPr>
            <a:xfrm>
              <a:off x="6885637" y="1386268"/>
              <a:ext cx="0" cy="640200"/>
            </a:xfrm>
            <a:prstGeom prst="straightConnector1">
              <a:avLst/>
            </a:prstGeom>
            <a:solidFill>
              <a:srgbClr val="262626"/>
            </a:solidFill>
            <a:ln cap="flat" cmpd="sng" w="9525">
              <a:solidFill>
                <a:schemeClr val="dk1"/>
              </a:solidFill>
              <a:prstDash val="solid"/>
              <a:miter lim="800000"/>
              <a:headEnd len="sm" w="sm" type="none"/>
              <a:tailEnd len="sm" w="sm" type="none"/>
            </a:ln>
          </p:spPr>
        </p:cxnSp>
        <p:cxnSp>
          <p:nvCxnSpPr>
            <p:cNvPr id="24" name="Google Shape;24;p11"/>
            <p:cNvCxnSpPr/>
            <p:nvPr/>
          </p:nvCxnSpPr>
          <p:spPr>
            <a:xfrm>
              <a:off x="5318306" y="2031563"/>
              <a:ext cx="1567200" cy="0"/>
            </a:xfrm>
            <a:prstGeom prst="straightConnector1">
              <a:avLst/>
            </a:prstGeom>
            <a:solidFill>
              <a:srgbClr val="262626"/>
            </a:solidFill>
            <a:ln cap="flat" cmpd="sng" w="9525">
              <a:solidFill>
                <a:schemeClr val="dk1"/>
              </a:solidFill>
              <a:prstDash val="solid"/>
              <a:miter lim="800000"/>
              <a:headEnd len="sm" w="sm" type="none"/>
              <a:tailEnd len="sm" w="sm" type="none"/>
            </a:ln>
          </p:spPr>
        </p:cxnSp>
      </p:grpSp>
      <p:sp>
        <p:nvSpPr>
          <p:cNvPr id="25" name="Google Shape;25;p11"/>
          <p:cNvSpPr txBox="1"/>
          <p:nvPr>
            <p:ph type="ctrTitle"/>
          </p:nvPr>
        </p:nvSpPr>
        <p:spPr>
          <a:xfrm>
            <a:off x="1561708" y="2091263"/>
            <a:ext cx="9068700" cy="2590800"/>
          </a:xfrm>
          <a:prstGeom prst="rect">
            <a:avLst/>
          </a:prstGeom>
          <a:noFill/>
          <a:ln>
            <a:noFill/>
          </a:ln>
        </p:spPr>
        <p:txBody>
          <a:bodyPr anchorCtr="0" anchor="ctr" bIns="45700" lIns="91425" spcFirstLastPara="1" rIns="91425" wrap="square" tIns="45700">
            <a:noAutofit/>
          </a:bodyPr>
          <a:lstStyle>
            <a:lvl1pPr lvl="0" algn="ctr">
              <a:lnSpc>
                <a:spcPct val="83000"/>
              </a:lnSpc>
              <a:spcBef>
                <a:spcPts val="0"/>
              </a:spcBef>
              <a:spcAft>
                <a:spcPts val="0"/>
              </a:spcAft>
              <a:buClr>
                <a:srgbClr val="262626"/>
              </a:buClr>
              <a:buSzPts val="7200"/>
              <a:buFont typeface="Century Gothic"/>
              <a:buNone/>
              <a:defRPr b="0" sz="7200" cap="none">
                <a:solidFill>
                  <a:srgbClr val="262626"/>
                </a:solidFill>
                <a:latin typeface="Century Gothic"/>
                <a:ea typeface="Century Gothic"/>
                <a:cs typeface="Century Gothic"/>
                <a:sym typeface="Century Gothic"/>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 name="Google Shape;26;p11"/>
          <p:cNvSpPr txBox="1"/>
          <p:nvPr>
            <p:ph idx="1" type="subTitle"/>
          </p:nvPr>
        </p:nvSpPr>
        <p:spPr>
          <a:xfrm>
            <a:off x="1562100" y="4682062"/>
            <a:ext cx="9070800" cy="457200"/>
          </a:xfrm>
          <a:prstGeom prst="rect">
            <a:avLst/>
          </a:prstGeom>
          <a:noFill/>
          <a:ln>
            <a:noFill/>
          </a:ln>
        </p:spPr>
        <p:txBody>
          <a:bodyPr anchorCtr="0" anchor="t" bIns="45700" lIns="91425" spcFirstLastPara="1" rIns="91425" wrap="square" tIns="45700">
            <a:normAutofit/>
          </a:bodyPr>
          <a:lstStyle>
            <a:lvl1pPr lvl="0" algn="ctr">
              <a:lnSpc>
                <a:spcPct val="100000"/>
              </a:lnSpc>
              <a:spcBef>
                <a:spcPts val="0"/>
              </a:spcBef>
              <a:spcAft>
                <a:spcPts val="0"/>
              </a:spcAft>
              <a:buSzPts val="1600"/>
              <a:buNone/>
              <a:defRPr sz="1600">
                <a:solidFill>
                  <a:schemeClr val="dk1"/>
                </a:solidFill>
              </a:defRPr>
            </a:lvl1pPr>
            <a:lvl2pPr lvl="1" algn="ctr">
              <a:lnSpc>
                <a:spcPct val="100000"/>
              </a:lnSpc>
              <a:spcBef>
                <a:spcPts val="500"/>
              </a:spcBef>
              <a:spcAft>
                <a:spcPts val="0"/>
              </a:spcAft>
              <a:buSzPts val="1600"/>
              <a:buNone/>
              <a:defRPr sz="1600"/>
            </a:lvl2pPr>
            <a:lvl3pPr lvl="2" algn="ctr">
              <a:lnSpc>
                <a:spcPct val="100000"/>
              </a:lnSpc>
              <a:spcBef>
                <a:spcPts val="500"/>
              </a:spcBef>
              <a:spcAft>
                <a:spcPts val="0"/>
              </a:spcAft>
              <a:buSzPts val="1600"/>
              <a:buNone/>
              <a:defRPr sz="1600"/>
            </a:lvl3pPr>
            <a:lvl4pPr lvl="3" algn="ctr">
              <a:lnSpc>
                <a:spcPct val="100000"/>
              </a:lnSpc>
              <a:spcBef>
                <a:spcPts val="500"/>
              </a:spcBef>
              <a:spcAft>
                <a:spcPts val="0"/>
              </a:spcAft>
              <a:buSzPts val="1600"/>
              <a:buNone/>
              <a:defRPr sz="1600"/>
            </a:lvl4pPr>
            <a:lvl5pPr lvl="4" algn="ctr">
              <a:lnSpc>
                <a:spcPct val="100000"/>
              </a:lnSpc>
              <a:spcBef>
                <a:spcPts val="500"/>
              </a:spcBef>
              <a:spcAft>
                <a:spcPts val="0"/>
              </a:spcAft>
              <a:buSzPts val="1600"/>
              <a:buNone/>
              <a:defRPr sz="1600"/>
            </a:lvl5pPr>
            <a:lvl6pPr lvl="5" algn="ctr">
              <a:lnSpc>
                <a:spcPct val="100000"/>
              </a:lnSpc>
              <a:spcBef>
                <a:spcPts val="500"/>
              </a:spcBef>
              <a:spcAft>
                <a:spcPts val="0"/>
              </a:spcAft>
              <a:buSzPts val="1600"/>
              <a:buNone/>
              <a:defRPr sz="1600"/>
            </a:lvl6pPr>
            <a:lvl7pPr lvl="6" algn="ctr">
              <a:lnSpc>
                <a:spcPct val="100000"/>
              </a:lnSpc>
              <a:spcBef>
                <a:spcPts val="500"/>
              </a:spcBef>
              <a:spcAft>
                <a:spcPts val="0"/>
              </a:spcAft>
              <a:buSzPts val="1600"/>
              <a:buNone/>
              <a:defRPr sz="1600"/>
            </a:lvl7pPr>
            <a:lvl8pPr lvl="7" algn="ctr">
              <a:lnSpc>
                <a:spcPct val="100000"/>
              </a:lnSpc>
              <a:spcBef>
                <a:spcPts val="500"/>
              </a:spcBef>
              <a:spcAft>
                <a:spcPts val="0"/>
              </a:spcAft>
              <a:buSzPts val="1600"/>
              <a:buNone/>
              <a:defRPr sz="1600"/>
            </a:lvl8pPr>
            <a:lvl9pPr lvl="8" algn="ctr">
              <a:lnSpc>
                <a:spcPct val="100000"/>
              </a:lnSpc>
              <a:spcBef>
                <a:spcPts val="500"/>
              </a:spcBef>
              <a:spcAft>
                <a:spcPts val="0"/>
              </a:spcAft>
              <a:buSzPts val="1600"/>
              <a:buNone/>
              <a:defRPr sz="1600"/>
            </a:lvl9pPr>
          </a:lstStyle>
          <a:p/>
        </p:txBody>
      </p:sp>
      <p:sp>
        <p:nvSpPr>
          <p:cNvPr id="27" name="Google Shape;27;p11"/>
          <p:cNvSpPr txBox="1"/>
          <p:nvPr>
            <p:ph idx="10" type="dt"/>
          </p:nvPr>
        </p:nvSpPr>
        <p:spPr>
          <a:xfrm>
            <a:off x="5318760" y="1341255"/>
            <a:ext cx="1554600" cy="527100"/>
          </a:xfrm>
          <a:prstGeom prst="rect">
            <a:avLst/>
          </a:prstGeom>
          <a:noFill/>
          <a:ln>
            <a:noFill/>
          </a:ln>
        </p:spPr>
        <p:txBody>
          <a:bodyPr anchorCtr="0" anchor="b" bIns="45700" lIns="91425" spcFirstLastPara="1" rIns="91425" wrap="square" tIns="45700">
            <a:noAutofit/>
          </a:bodyPr>
          <a:lstStyle>
            <a:lvl1pPr lvl="0" algn="ctr">
              <a:lnSpc>
                <a:spcPct val="100000"/>
              </a:lnSpc>
              <a:spcBef>
                <a:spcPts val="0"/>
              </a:spcBef>
              <a:spcAft>
                <a:spcPts val="0"/>
              </a:spcAft>
              <a:buSzPts val="1400"/>
              <a:buNone/>
              <a:defRPr sz="1300">
                <a:solidFill>
                  <a:schemeClr val="dk1"/>
                </a:solidFill>
                <a:latin typeface="Century Gothic"/>
                <a:ea typeface="Century Gothic"/>
                <a:cs typeface="Century Gothic"/>
                <a:sym typeface="Century Gothic"/>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8" name="Google Shape;28;p11"/>
          <p:cNvSpPr txBox="1"/>
          <p:nvPr>
            <p:ph idx="11" type="ftr"/>
          </p:nvPr>
        </p:nvSpPr>
        <p:spPr>
          <a:xfrm>
            <a:off x="1453896" y="5211060"/>
            <a:ext cx="5905500" cy="228600"/>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SzPts val="1400"/>
              <a:buNone/>
              <a:defRPr>
                <a:solidFill>
                  <a:srgbClr val="3F3F3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11"/>
          <p:cNvSpPr txBox="1"/>
          <p:nvPr>
            <p:ph idx="12" type="sldNum"/>
          </p:nvPr>
        </p:nvSpPr>
        <p:spPr>
          <a:xfrm>
            <a:off x="8606919" y="5212080"/>
            <a:ext cx="2112000" cy="228600"/>
          </a:xfrm>
          <a:prstGeom prst="rect">
            <a:avLst/>
          </a:prstGeom>
          <a:noFill/>
          <a:ln>
            <a:noFill/>
          </a:ln>
        </p:spPr>
        <p:txBody>
          <a:bodyPr anchorCtr="0" anchor="b" bIns="45700" lIns="91425" spcFirstLastPara="1" rIns="91425" wrap="square" tIns="4570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rgbClr val="3F3F3F"/>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rgbClr val="3F3F3F"/>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rgbClr val="3F3F3F"/>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rgbClr val="3F3F3F"/>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rgbClr val="3F3F3F"/>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rgbClr val="3F3F3F"/>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rgbClr val="3F3F3F"/>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rgbClr val="3F3F3F"/>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rgbClr val="3F3F3F"/>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94" name="Shape 94"/>
        <p:cNvGrpSpPr/>
        <p:nvPr/>
      </p:nvGrpSpPr>
      <p:grpSpPr>
        <a:xfrm>
          <a:off x="0" y="0"/>
          <a:ext cx="0" cy="0"/>
          <a:chOff x="0" y="0"/>
          <a:chExt cx="0" cy="0"/>
        </a:xfrm>
      </p:grpSpPr>
      <p:sp>
        <p:nvSpPr>
          <p:cNvPr id="95" name="Google Shape;95;p20"/>
          <p:cNvSpPr txBox="1"/>
          <p:nvPr>
            <p:ph type="title"/>
          </p:nvPr>
        </p:nvSpPr>
        <p:spPr>
          <a:xfrm>
            <a:off x="1066800" y="642594"/>
            <a:ext cx="10058400" cy="13716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262626"/>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6" name="Google Shape;96;p20"/>
          <p:cNvSpPr txBox="1"/>
          <p:nvPr>
            <p:ph idx="1" type="body"/>
          </p:nvPr>
        </p:nvSpPr>
        <p:spPr>
          <a:xfrm rot="5400000">
            <a:off x="4130100" y="-960180"/>
            <a:ext cx="3931800" cy="100584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900"/>
              </a:spcBef>
              <a:spcAft>
                <a:spcPts val="0"/>
              </a:spcAft>
              <a:buSzPts val="1800"/>
              <a:buChar char="◦"/>
              <a:defRPr/>
            </a:lvl1pPr>
            <a:lvl2pPr indent="-342900" lvl="1" marL="914400" algn="l">
              <a:lnSpc>
                <a:spcPct val="100000"/>
              </a:lnSpc>
              <a:spcBef>
                <a:spcPts val="500"/>
              </a:spcBef>
              <a:spcAft>
                <a:spcPts val="0"/>
              </a:spcAft>
              <a:buSzPts val="1800"/>
              <a:buChar char="◦"/>
              <a:defRPr/>
            </a:lvl2pPr>
            <a:lvl3pPr indent="-342900" lvl="2" marL="1371600" algn="l">
              <a:lnSpc>
                <a:spcPct val="100000"/>
              </a:lnSpc>
              <a:spcBef>
                <a:spcPts val="500"/>
              </a:spcBef>
              <a:spcAft>
                <a:spcPts val="0"/>
              </a:spcAft>
              <a:buSzPts val="1800"/>
              <a:buChar char="◦"/>
              <a:defRPr/>
            </a:lvl3pPr>
            <a:lvl4pPr indent="-342900" lvl="3" marL="1828800" algn="l">
              <a:lnSpc>
                <a:spcPct val="100000"/>
              </a:lnSpc>
              <a:spcBef>
                <a:spcPts val="500"/>
              </a:spcBef>
              <a:spcAft>
                <a:spcPts val="0"/>
              </a:spcAft>
              <a:buSzPts val="1800"/>
              <a:buChar char="◦"/>
              <a:defRPr/>
            </a:lvl4pPr>
            <a:lvl5pPr indent="-342900" lvl="4" marL="2286000" algn="l">
              <a:lnSpc>
                <a:spcPct val="100000"/>
              </a:lnSpc>
              <a:spcBef>
                <a:spcPts val="500"/>
              </a:spcBef>
              <a:spcAft>
                <a:spcPts val="0"/>
              </a:spcAft>
              <a:buSzPts val="1800"/>
              <a:buChar char="◦"/>
              <a:defRPr/>
            </a:lvl5pPr>
            <a:lvl6pPr indent="-342900" lvl="5" marL="2743200" algn="l">
              <a:lnSpc>
                <a:spcPct val="100000"/>
              </a:lnSpc>
              <a:spcBef>
                <a:spcPts val="500"/>
              </a:spcBef>
              <a:spcAft>
                <a:spcPts val="0"/>
              </a:spcAft>
              <a:buSzPts val="1800"/>
              <a:buChar char="◦"/>
              <a:defRPr/>
            </a:lvl6pPr>
            <a:lvl7pPr indent="-342900" lvl="6" marL="3200400" algn="l">
              <a:lnSpc>
                <a:spcPct val="100000"/>
              </a:lnSpc>
              <a:spcBef>
                <a:spcPts val="500"/>
              </a:spcBef>
              <a:spcAft>
                <a:spcPts val="0"/>
              </a:spcAft>
              <a:buSzPts val="1800"/>
              <a:buChar char="◦"/>
              <a:defRPr/>
            </a:lvl7pPr>
            <a:lvl8pPr indent="-342900" lvl="7" marL="3657600" algn="l">
              <a:lnSpc>
                <a:spcPct val="100000"/>
              </a:lnSpc>
              <a:spcBef>
                <a:spcPts val="500"/>
              </a:spcBef>
              <a:spcAft>
                <a:spcPts val="0"/>
              </a:spcAft>
              <a:buSzPts val="1800"/>
              <a:buChar char="◦"/>
              <a:defRPr/>
            </a:lvl8pPr>
            <a:lvl9pPr indent="-342900" lvl="8" marL="4114800" algn="l">
              <a:lnSpc>
                <a:spcPct val="100000"/>
              </a:lnSpc>
              <a:spcBef>
                <a:spcPts val="500"/>
              </a:spcBef>
              <a:spcAft>
                <a:spcPts val="0"/>
              </a:spcAft>
              <a:buSzPts val="1800"/>
              <a:buChar char="◦"/>
              <a:defRPr/>
            </a:lvl9pPr>
          </a:lstStyle>
          <a:p/>
        </p:txBody>
      </p:sp>
      <p:sp>
        <p:nvSpPr>
          <p:cNvPr id="97" name="Google Shape;97;p20"/>
          <p:cNvSpPr txBox="1"/>
          <p:nvPr>
            <p:ph idx="10" type="dt"/>
          </p:nvPr>
        </p:nvSpPr>
        <p:spPr>
          <a:xfrm>
            <a:off x="274320" y="6307672"/>
            <a:ext cx="2743200" cy="274200"/>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8" name="Google Shape;98;p20"/>
          <p:cNvSpPr txBox="1"/>
          <p:nvPr>
            <p:ph idx="11" type="ftr"/>
          </p:nvPr>
        </p:nvSpPr>
        <p:spPr>
          <a:xfrm>
            <a:off x="3489960" y="6307672"/>
            <a:ext cx="5212200" cy="274200"/>
          </a:xfrm>
          <a:prstGeom prst="rect">
            <a:avLst/>
          </a:prstGeom>
          <a:noFill/>
          <a:ln>
            <a:noFill/>
          </a:ln>
        </p:spPr>
        <p:txBody>
          <a:bodyPr anchorCtr="0" anchor="b"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9" name="Google Shape;99;p20"/>
          <p:cNvSpPr txBox="1"/>
          <p:nvPr>
            <p:ph idx="12" type="sldNum"/>
          </p:nvPr>
        </p:nvSpPr>
        <p:spPr>
          <a:xfrm>
            <a:off x="10469880" y="6307672"/>
            <a:ext cx="1463100" cy="274200"/>
          </a:xfrm>
          <a:prstGeom prst="rect">
            <a:avLst/>
          </a:prstGeom>
          <a:noFill/>
          <a:ln>
            <a:noFill/>
          </a:ln>
        </p:spPr>
        <p:txBody>
          <a:bodyPr anchorCtr="0" anchor="b" bIns="45700" lIns="91425" spcFirstLastPara="1" rIns="91425" wrap="square" tIns="4570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rgbClr val="3F3F3F"/>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rgbClr val="3F3F3F"/>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rgbClr val="3F3F3F"/>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rgbClr val="3F3F3F"/>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rgbClr val="3F3F3F"/>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rgbClr val="3F3F3F"/>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rgbClr val="3F3F3F"/>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rgbClr val="3F3F3F"/>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rgbClr val="3F3F3F"/>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00" name="Shape 100"/>
        <p:cNvGrpSpPr/>
        <p:nvPr/>
      </p:nvGrpSpPr>
      <p:grpSpPr>
        <a:xfrm>
          <a:off x="0" y="0"/>
          <a:ext cx="0" cy="0"/>
          <a:chOff x="0" y="0"/>
          <a:chExt cx="0" cy="0"/>
        </a:xfrm>
      </p:grpSpPr>
      <p:sp>
        <p:nvSpPr>
          <p:cNvPr id="101" name="Google Shape;101;p21"/>
          <p:cNvSpPr txBox="1"/>
          <p:nvPr>
            <p:ph type="title"/>
          </p:nvPr>
        </p:nvSpPr>
        <p:spPr>
          <a:xfrm rot="5400000">
            <a:off x="7543800" y="2209800"/>
            <a:ext cx="5257800" cy="23622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262626"/>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2" name="Google Shape;102;p21"/>
          <p:cNvSpPr txBox="1"/>
          <p:nvPr>
            <p:ph idx="1" type="body"/>
          </p:nvPr>
        </p:nvSpPr>
        <p:spPr>
          <a:xfrm rot="5400000">
            <a:off x="2247900" y="-647700"/>
            <a:ext cx="5257800" cy="80772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900"/>
              </a:spcBef>
              <a:spcAft>
                <a:spcPts val="0"/>
              </a:spcAft>
              <a:buSzPts val="1800"/>
              <a:buChar char="◦"/>
              <a:defRPr/>
            </a:lvl1pPr>
            <a:lvl2pPr indent="-342900" lvl="1" marL="914400" algn="l">
              <a:lnSpc>
                <a:spcPct val="100000"/>
              </a:lnSpc>
              <a:spcBef>
                <a:spcPts val="500"/>
              </a:spcBef>
              <a:spcAft>
                <a:spcPts val="0"/>
              </a:spcAft>
              <a:buSzPts val="1800"/>
              <a:buChar char="◦"/>
              <a:defRPr/>
            </a:lvl2pPr>
            <a:lvl3pPr indent="-342900" lvl="2" marL="1371600" algn="l">
              <a:lnSpc>
                <a:spcPct val="100000"/>
              </a:lnSpc>
              <a:spcBef>
                <a:spcPts val="500"/>
              </a:spcBef>
              <a:spcAft>
                <a:spcPts val="0"/>
              </a:spcAft>
              <a:buSzPts val="1800"/>
              <a:buChar char="◦"/>
              <a:defRPr/>
            </a:lvl3pPr>
            <a:lvl4pPr indent="-342900" lvl="3" marL="1828800" algn="l">
              <a:lnSpc>
                <a:spcPct val="100000"/>
              </a:lnSpc>
              <a:spcBef>
                <a:spcPts val="500"/>
              </a:spcBef>
              <a:spcAft>
                <a:spcPts val="0"/>
              </a:spcAft>
              <a:buSzPts val="1800"/>
              <a:buChar char="◦"/>
              <a:defRPr/>
            </a:lvl4pPr>
            <a:lvl5pPr indent="-342900" lvl="4" marL="2286000" algn="l">
              <a:lnSpc>
                <a:spcPct val="100000"/>
              </a:lnSpc>
              <a:spcBef>
                <a:spcPts val="500"/>
              </a:spcBef>
              <a:spcAft>
                <a:spcPts val="0"/>
              </a:spcAft>
              <a:buSzPts val="1800"/>
              <a:buChar char="◦"/>
              <a:defRPr/>
            </a:lvl5pPr>
            <a:lvl6pPr indent="-342900" lvl="5" marL="2743200" algn="l">
              <a:lnSpc>
                <a:spcPct val="100000"/>
              </a:lnSpc>
              <a:spcBef>
                <a:spcPts val="500"/>
              </a:spcBef>
              <a:spcAft>
                <a:spcPts val="0"/>
              </a:spcAft>
              <a:buSzPts val="1800"/>
              <a:buChar char="◦"/>
              <a:defRPr/>
            </a:lvl6pPr>
            <a:lvl7pPr indent="-342900" lvl="6" marL="3200400" algn="l">
              <a:lnSpc>
                <a:spcPct val="100000"/>
              </a:lnSpc>
              <a:spcBef>
                <a:spcPts val="500"/>
              </a:spcBef>
              <a:spcAft>
                <a:spcPts val="0"/>
              </a:spcAft>
              <a:buSzPts val="1800"/>
              <a:buChar char="◦"/>
              <a:defRPr/>
            </a:lvl7pPr>
            <a:lvl8pPr indent="-342900" lvl="7" marL="3657600" algn="l">
              <a:lnSpc>
                <a:spcPct val="100000"/>
              </a:lnSpc>
              <a:spcBef>
                <a:spcPts val="500"/>
              </a:spcBef>
              <a:spcAft>
                <a:spcPts val="0"/>
              </a:spcAft>
              <a:buSzPts val="1800"/>
              <a:buChar char="◦"/>
              <a:defRPr/>
            </a:lvl8pPr>
            <a:lvl9pPr indent="-342900" lvl="8" marL="4114800" algn="l">
              <a:lnSpc>
                <a:spcPct val="100000"/>
              </a:lnSpc>
              <a:spcBef>
                <a:spcPts val="500"/>
              </a:spcBef>
              <a:spcAft>
                <a:spcPts val="0"/>
              </a:spcAft>
              <a:buSzPts val="1800"/>
              <a:buChar char="◦"/>
              <a:defRPr/>
            </a:lvl9pPr>
          </a:lstStyle>
          <a:p/>
        </p:txBody>
      </p:sp>
      <p:sp>
        <p:nvSpPr>
          <p:cNvPr id="103" name="Google Shape;103;p21"/>
          <p:cNvSpPr txBox="1"/>
          <p:nvPr>
            <p:ph idx="10" type="dt"/>
          </p:nvPr>
        </p:nvSpPr>
        <p:spPr>
          <a:xfrm>
            <a:off x="274320" y="6307672"/>
            <a:ext cx="2743200" cy="274200"/>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4" name="Google Shape;104;p21"/>
          <p:cNvSpPr txBox="1"/>
          <p:nvPr>
            <p:ph idx="11" type="ftr"/>
          </p:nvPr>
        </p:nvSpPr>
        <p:spPr>
          <a:xfrm>
            <a:off x="3489960" y="6307672"/>
            <a:ext cx="5212200" cy="274200"/>
          </a:xfrm>
          <a:prstGeom prst="rect">
            <a:avLst/>
          </a:prstGeom>
          <a:noFill/>
          <a:ln>
            <a:noFill/>
          </a:ln>
        </p:spPr>
        <p:txBody>
          <a:bodyPr anchorCtr="0" anchor="b"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5" name="Google Shape;105;p21"/>
          <p:cNvSpPr txBox="1"/>
          <p:nvPr>
            <p:ph idx="12" type="sldNum"/>
          </p:nvPr>
        </p:nvSpPr>
        <p:spPr>
          <a:xfrm>
            <a:off x="10469880" y="6307672"/>
            <a:ext cx="1463100" cy="274200"/>
          </a:xfrm>
          <a:prstGeom prst="rect">
            <a:avLst/>
          </a:prstGeom>
          <a:noFill/>
          <a:ln>
            <a:noFill/>
          </a:ln>
        </p:spPr>
        <p:txBody>
          <a:bodyPr anchorCtr="0" anchor="b" bIns="45700" lIns="91425" spcFirstLastPara="1" rIns="91425" wrap="square" tIns="4570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rgbClr val="3F3F3F"/>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rgbClr val="3F3F3F"/>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rgbClr val="3F3F3F"/>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rgbClr val="3F3F3F"/>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rgbClr val="3F3F3F"/>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rgbClr val="3F3F3F"/>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rgbClr val="3F3F3F"/>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rgbClr val="3F3F3F"/>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rgbClr val="3F3F3F"/>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30" name="Shape 30"/>
        <p:cNvGrpSpPr/>
        <p:nvPr/>
      </p:nvGrpSpPr>
      <p:grpSpPr>
        <a:xfrm>
          <a:off x="0" y="0"/>
          <a:ext cx="0" cy="0"/>
          <a:chOff x="0" y="0"/>
          <a:chExt cx="0" cy="0"/>
        </a:xfrm>
      </p:grpSpPr>
      <p:sp>
        <p:nvSpPr>
          <p:cNvPr id="31" name="Google Shape;31;p12"/>
          <p:cNvSpPr txBox="1"/>
          <p:nvPr>
            <p:ph type="title"/>
          </p:nvPr>
        </p:nvSpPr>
        <p:spPr>
          <a:xfrm>
            <a:off x="1066800" y="642594"/>
            <a:ext cx="10058400" cy="13716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262626"/>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 name="Google Shape;32;p12"/>
          <p:cNvSpPr txBox="1"/>
          <p:nvPr>
            <p:ph idx="1" type="body"/>
          </p:nvPr>
        </p:nvSpPr>
        <p:spPr>
          <a:xfrm>
            <a:off x="1066800" y="2103120"/>
            <a:ext cx="10058400" cy="39318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900"/>
              </a:spcBef>
              <a:spcAft>
                <a:spcPts val="0"/>
              </a:spcAft>
              <a:buSzPts val="1800"/>
              <a:buChar char="◦"/>
              <a:defRPr/>
            </a:lvl1pPr>
            <a:lvl2pPr indent="-342900" lvl="1" marL="914400" algn="l">
              <a:lnSpc>
                <a:spcPct val="100000"/>
              </a:lnSpc>
              <a:spcBef>
                <a:spcPts val="500"/>
              </a:spcBef>
              <a:spcAft>
                <a:spcPts val="0"/>
              </a:spcAft>
              <a:buSzPts val="1800"/>
              <a:buChar char="◦"/>
              <a:defRPr/>
            </a:lvl2pPr>
            <a:lvl3pPr indent="-342900" lvl="2" marL="1371600" algn="l">
              <a:lnSpc>
                <a:spcPct val="100000"/>
              </a:lnSpc>
              <a:spcBef>
                <a:spcPts val="500"/>
              </a:spcBef>
              <a:spcAft>
                <a:spcPts val="0"/>
              </a:spcAft>
              <a:buSzPts val="1800"/>
              <a:buChar char="◦"/>
              <a:defRPr/>
            </a:lvl3pPr>
            <a:lvl4pPr indent="-342900" lvl="3" marL="1828800" algn="l">
              <a:lnSpc>
                <a:spcPct val="100000"/>
              </a:lnSpc>
              <a:spcBef>
                <a:spcPts val="500"/>
              </a:spcBef>
              <a:spcAft>
                <a:spcPts val="0"/>
              </a:spcAft>
              <a:buSzPts val="1800"/>
              <a:buChar char="◦"/>
              <a:defRPr/>
            </a:lvl4pPr>
            <a:lvl5pPr indent="-342900" lvl="4" marL="2286000" algn="l">
              <a:lnSpc>
                <a:spcPct val="100000"/>
              </a:lnSpc>
              <a:spcBef>
                <a:spcPts val="500"/>
              </a:spcBef>
              <a:spcAft>
                <a:spcPts val="0"/>
              </a:spcAft>
              <a:buSzPts val="1800"/>
              <a:buChar char="◦"/>
              <a:defRPr/>
            </a:lvl5pPr>
            <a:lvl6pPr indent="-342900" lvl="5" marL="2743200" algn="l">
              <a:lnSpc>
                <a:spcPct val="100000"/>
              </a:lnSpc>
              <a:spcBef>
                <a:spcPts val="500"/>
              </a:spcBef>
              <a:spcAft>
                <a:spcPts val="0"/>
              </a:spcAft>
              <a:buSzPts val="1800"/>
              <a:buChar char="◦"/>
              <a:defRPr/>
            </a:lvl6pPr>
            <a:lvl7pPr indent="-342900" lvl="6" marL="3200400" algn="l">
              <a:lnSpc>
                <a:spcPct val="100000"/>
              </a:lnSpc>
              <a:spcBef>
                <a:spcPts val="500"/>
              </a:spcBef>
              <a:spcAft>
                <a:spcPts val="0"/>
              </a:spcAft>
              <a:buSzPts val="1800"/>
              <a:buChar char="◦"/>
              <a:defRPr/>
            </a:lvl7pPr>
            <a:lvl8pPr indent="-342900" lvl="7" marL="3657600" algn="l">
              <a:lnSpc>
                <a:spcPct val="100000"/>
              </a:lnSpc>
              <a:spcBef>
                <a:spcPts val="500"/>
              </a:spcBef>
              <a:spcAft>
                <a:spcPts val="0"/>
              </a:spcAft>
              <a:buSzPts val="1800"/>
              <a:buChar char="◦"/>
              <a:defRPr/>
            </a:lvl8pPr>
            <a:lvl9pPr indent="-342900" lvl="8" marL="4114800" algn="l">
              <a:lnSpc>
                <a:spcPct val="100000"/>
              </a:lnSpc>
              <a:spcBef>
                <a:spcPts val="500"/>
              </a:spcBef>
              <a:spcAft>
                <a:spcPts val="0"/>
              </a:spcAft>
              <a:buSzPts val="1800"/>
              <a:buChar char="◦"/>
              <a:defRPr/>
            </a:lvl9pPr>
          </a:lstStyle>
          <a:p/>
        </p:txBody>
      </p:sp>
      <p:sp>
        <p:nvSpPr>
          <p:cNvPr id="33" name="Google Shape;33;p12"/>
          <p:cNvSpPr txBox="1"/>
          <p:nvPr>
            <p:ph idx="10" type="dt"/>
          </p:nvPr>
        </p:nvSpPr>
        <p:spPr>
          <a:xfrm>
            <a:off x="274320" y="6307672"/>
            <a:ext cx="2743200" cy="274200"/>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 name="Google Shape;34;p12"/>
          <p:cNvSpPr txBox="1"/>
          <p:nvPr>
            <p:ph idx="11" type="ftr"/>
          </p:nvPr>
        </p:nvSpPr>
        <p:spPr>
          <a:xfrm>
            <a:off x="3489960" y="6307672"/>
            <a:ext cx="5212200" cy="274200"/>
          </a:xfrm>
          <a:prstGeom prst="rect">
            <a:avLst/>
          </a:prstGeom>
          <a:noFill/>
          <a:ln>
            <a:noFill/>
          </a:ln>
        </p:spPr>
        <p:txBody>
          <a:bodyPr anchorCtr="0" anchor="b"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12"/>
          <p:cNvSpPr txBox="1"/>
          <p:nvPr>
            <p:ph idx="12" type="sldNum"/>
          </p:nvPr>
        </p:nvSpPr>
        <p:spPr>
          <a:xfrm>
            <a:off x="10469880" y="6307672"/>
            <a:ext cx="1463100" cy="274200"/>
          </a:xfrm>
          <a:prstGeom prst="rect">
            <a:avLst/>
          </a:prstGeom>
          <a:noFill/>
          <a:ln>
            <a:noFill/>
          </a:ln>
        </p:spPr>
        <p:txBody>
          <a:bodyPr anchorCtr="0" anchor="b" bIns="45700" lIns="91425" spcFirstLastPara="1" rIns="91425" wrap="square" tIns="4570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rgbClr val="3F3F3F"/>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rgbClr val="3F3F3F"/>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rgbClr val="3F3F3F"/>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rgbClr val="3F3F3F"/>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rgbClr val="3F3F3F"/>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rgbClr val="3F3F3F"/>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rgbClr val="3F3F3F"/>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rgbClr val="3F3F3F"/>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rgbClr val="3F3F3F"/>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showMasterSp="0" type="secHead">
  <p:cSld name="SECTION_HEADER">
    <p:bg>
      <p:bgPr>
        <a:solidFill>
          <a:srgbClr val="76CEEF"/>
        </a:solidFill>
      </p:bgPr>
    </p:bg>
    <p:spTree>
      <p:nvGrpSpPr>
        <p:cNvPr id="36" name="Shape 36"/>
        <p:cNvGrpSpPr/>
        <p:nvPr/>
      </p:nvGrpSpPr>
      <p:grpSpPr>
        <a:xfrm>
          <a:off x="0" y="0"/>
          <a:ext cx="0" cy="0"/>
          <a:chOff x="0" y="0"/>
          <a:chExt cx="0" cy="0"/>
        </a:xfrm>
      </p:grpSpPr>
      <p:sp>
        <p:nvSpPr>
          <p:cNvPr id="37" name="Google Shape;37;p13"/>
          <p:cNvSpPr/>
          <p:nvPr/>
        </p:nvSpPr>
        <p:spPr>
          <a:xfrm>
            <a:off x="0" y="0"/>
            <a:ext cx="12192000" cy="6858000"/>
          </a:xfrm>
          <a:prstGeom prst="rect">
            <a:avLst/>
          </a:prstGeom>
          <a:blipFill rotWithShape="1">
            <a:blip r:embed="rId2">
              <a:alphaModFix amt="45000"/>
            </a:blip>
            <a:tile algn="tl" flip="none" tx="-44450" sx="84997" ty="38100" sy="84997"/>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 name="Google Shape;38;p13"/>
          <p:cNvSpPr/>
          <p:nvPr/>
        </p:nvSpPr>
        <p:spPr>
          <a:xfrm>
            <a:off x="1307870" y="1267730"/>
            <a:ext cx="9576300" cy="4308000"/>
          </a:xfrm>
          <a:prstGeom prst="rect">
            <a:avLst/>
          </a:prstGeom>
          <a:solidFill>
            <a:schemeClr val="lt1"/>
          </a:solidFill>
          <a:ln>
            <a:noFill/>
          </a:ln>
          <a:effectLst>
            <a:outerShdw blurRad="50800" rotWithShape="0" algn="ctr">
              <a:srgbClr val="000000">
                <a:alpha val="6549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 name="Google Shape;39;p13"/>
          <p:cNvSpPr/>
          <p:nvPr/>
        </p:nvSpPr>
        <p:spPr>
          <a:xfrm>
            <a:off x="1447800" y="1411615"/>
            <a:ext cx="9296400" cy="4034700"/>
          </a:xfrm>
          <a:prstGeom prst="rect">
            <a:avLst/>
          </a:prstGeom>
          <a:noFill/>
          <a:ln cap="sq" cmpd="sng" w="9525">
            <a:solidFill>
              <a:srgbClr val="3F3F3F"/>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 name="Google Shape;40;p13"/>
          <p:cNvSpPr/>
          <p:nvPr/>
        </p:nvSpPr>
        <p:spPr>
          <a:xfrm>
            <a:off x="5135880" y="1267730"/>
            <a:ext cx="1920300" cy="7314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41" name="Google Shape;41;p13"/>
          <p:cNvGrpSpPr/>
          <p:nvPr/>
        </p:nvGrpSpPr>
        <p:grpSpPr>
          <a:xfrm>
            <a:off x="5250113" y="1267730"/>
            <a:ext cx="1691620" cy="645295"/>
            <a:chOff x="5318306" y="1386268"/>
            <a:chExt cx="1567331" cy="645295"/>
          </a:xfrm>
        </p:grpSpPr>
        <p:cxnSp>
          <p:nvCxnSpPr>
            <p:cNvPr id="42" name="Google Shape;42;p13"/>
            <p:cNvCxnSpPr/>
            <p:nvPr/>
          </p:nvCxnSpPr>
          <p:spPr>
            <a:xfrm>
              <a:off x="5318306" y="1386268"/>
              <a:ext cx="0" cy="640200"/>
            </a:xfrm>
            <a:prstGeom prst="straightConnector1">
              <a:avLst/>
            </a:prstGeom>
            <a:solidFill>
              <a:srgbClr val="262626"/>
            </a:solidFill>
            <a:ln cap="flat" cmpd="sng" w="9525">
              <a:solidFill>
                <a:schemeClr val="dk1"/>
              </a:solidFill>
              <a:prstDash val="solid"/>
              <a:miter lim="800000"/>
              <a:headEnd len="sm" w="sm" type="none"/>
              <a:tailEnd len="sm" w="sm" type="none"/>
            </a:ln>
          </p:spPr>
        </p:cxnSp>
        <p:cxnSp>
          <p:nvCxnSpPr>
            <p:cNvPr id="43" name="Google Shape;43;p13"/>
            <p:cNvCxnSpPr/>
            <p:nvPr/>
          </p:nvCxnSpPr>
          <p:spPr>
            <a:xfrm>
              <a:off x="6885637" y="1386268"/>
              <a:ext cx="0" cy="640200"/>
            </a:xfrm>
            <a:prstGeom prst="straightConnector1">
              <a:avLst/>
            </a:prstGeom>
            <a:solidFill>
              <a:srgbClr val="262626"/>
            </a:solidFill>
            <a:ln cap="flat" cmpd="sng" w="9525">
              <a:solidFill>
                <a:schemeClr val="dk1"/>
              </a:solidFill>
              <a:prstDash val="solid"/>
              <a:miter lim="800000"/>
              <a:headEnd len="sm" w="sm" type="none"/>
              <a:tailEnd len="sm" w="sm" type="none"/>
            </a:ln>
          </p:spPr>
        </p:cxnSp>
        <p:cxnSp>
          <p:nvCxnSpPr>
            <p:cNvPr id="44" name="Google Shape;44;p13"/>
            <p:cNvCxnSpPr/>
            <p:nvPr/>
          </p:nvCxnSpPr>
          <p:spPr>
            <a:xfrm>
              <a:off x="5318306" y="2031563"/>
              <a:ext cx="1567200" cy="0"/>
            </a:xfrm>
            <a:prstGeom prst="straightConnector1">
              <a:avLst/>
            </a:prstGeom>
            <a:solidFill>
              <a:srgbClr val="262626"/>
            </a:solidFill>
            <a:ln cap="flat" cmpd="sng" w="9525">
              <a:solidFill>
                <a:schemeClr val="dk1"/>
              </a:solidFill>
              <a:prstDash val="solid"/>
              <a:miter lim="800000"/>
              <a:headEnd len="sm" w="sm" type="none"/>
              <a:tailEnd len="sm" w="sm" type="none"/>
            </a:ln>
          </p:spPr>
        </p:cxnSp>
      </p:grpSp>
      <p:sp>
        <p:nvSpPr>
          <p:cNvPr id="45" name="Google Shape;45;p13"/>
          <p:cNvSpPr txBox="1"/>
          <p:nvPr>
            <p:ph type="title"/>
          </p:nvPr>
        </p:nvSpPr>
        <p:spPr>
          <a:xfrm>
            <a:off x="1563623" y="2094309"/>
            <a:ext cx="9070800" cy="2587800"/>
          </a:xfrm>
          <a:prstGeom prst="rect">
            <a:avLst/>
          </a:prstGeom>
          <a:noFill/>
          <a:ln>
            <a:noFill/>
          </a:ln>
        </p:spPr>
        <p:txBody>
          <a:bodyPr anchorCtr="0" anchor="ctr" bIns="45700" lIns="91425" spcFirstLastPara="1" rIns="91425" wrap="square" tIns="45700">
            <a:noAutofit/>
          </a:bodyPr>
          <a:lstStyle>
            <a:lvl1pPr lvl="0" algn="ctr">
              <a:lnSpc>
                <a:spcPct val="83000"/>
              </a:lnSpc>
              <a:spcBef>
                <a:spcPts val="0"/>
              </a:spcBef>
              <a:spcAft>
                <a:spcPts val="0"/>
              </a:spcAft>
              <a:buClr>
                <a:srgbClr val="262626"/>
              </a:buClr>
              <a:buSzPts val="7200"/>
              <a:buFont typeface="Century Gothic"/>
              <a:buNone/>
              <a:defRPr sz="7200" cap="none">
                <a:solidFill>
                  <a:srgbClr val="262626"/>
                </a:solidFill>
                <a:latin typeface="Century Gothic"/>
                <a:ea typeface="Century Gothic"/>
                <a:cs typeface="Century Gothic"/>
                <a:sym typeface="Century Gothic"/>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6" name="Google Shape;46;p13"/>
          <p:cNvSpPr txBox="1"/>
          <p:nvPr>
            <p:ph idx="1" type="body"/>
          </p:nvPr>
        </p:nvSpPr>
        <p:spPr>
          <a:xfrm>
            <a:off x="1563624" y="4682062"/>
            <a:ext cx="9070800" cy="457200"/>
          </a:xfrm>
          <a:prstGeom prst="rect">
            <a:avLst/>
          </a:prstGeom>
          <a:noFill/>
          <a:ln>
            <a:noFill/>
          </a:ln>
        </p:spPr>
        <p:txBody>
          <a:bodyPr anchorCtr="0" anchor="t" bIns="45700" lIns="91425" spcFirstLastPara="1" rIns="91425" wrap="square" tIns="45700">
            <a:normAutofit/>
          </a:bodyPr>
          <a:lstStyle>
            <a:lvl1pPr indent="-228600" lvl="0" marL="457200" algn="ctr">
              <a:lnSpc>
                <a:spcPct val="100000"/>
              </a:lnSpc>
              <a:spcBef>
                <a:spcPts val="900"/>
              </a:spcBef>
              <a:spcAft>
                <a:spcPts val="0"/>
              </a:spcAft>
              <a:buSzPts val="1600"/>
              <a:buNone/>
              <a:defRPr sz="1600">
                <a:solidFill>
                  <a:schemeClr val="dk1"/>
                </a:solidFill>
              </a:defRPr>
            </a:lvl1pPr>
            <a:lvl2pPr indent="-228600" lvl="1" marL="914400" algn="l">
              <a:lnSpc>
                <a:spcPct val="100000"/>
              </a:lnSpc>
              <a:spcBef>
                <a:spcPts val="500"/>
              </a:spcBef>
              <a:spcAft>
                <a:spcPts val="0"/>
              </a:spcAft>
              <a:buSzPts val="1600"/>
              <a:buNone/>
              <a:defRPr sz="1600">
                <a:solidFill>
                  <a:srgbClr val="888888"/>
                </a:solidFill>
              </a:defRPr>
            </a:lvl2pPr>
            <a:lvl3pPr indent="-228600" lvl="2" marL="1371600" algn="l">
              <a:lnSpc>
                <a:spcPct val="100000"/>
              </a:lnSpc>
              <a:spcBef>
                <a:spcPts val="500"/>
              </a:spcBef>
              <a:spcAft>
                <a:spcPts val="0"/>
              </a:spcAft>
              <a:buSzPts val="1600"/>
              <a:buNone/>
              <a:defRPr sz="1600">
                <a:solidFill>
                  <a:srgbClr val="888888"/>
                </a:solidFill>
              </a:defRPr>
            </a:lvl3pPr>
            <a:lvl4pPr indent="-228600" lvl="3" marL="1828800" algn="l">
              <a:lnSpc>
                <a:spcPct val="100000"/>
              </a:lnSpc>
              <a:spcBef>
                <a:spcPts val="500"/>
              </a:spcBef>
              <a:spcAft>
                <a:spcPts val="0"/>
              </a:spcAft>
              <a:buSzPts val="1400"/>
              <a:buNone/>
              <a:defRPr sz="1400">
                <a:solidFill>
                  <a:srgbClr val="888888"/>
                </a:solidFill>
              </a:defRPr>
            </a:lvl4pPr>
            <a:lvl5pPr indent="-228600" lvl="4" marL="2286000" algn="l">
              <a:lnSpc>
                <a:spcPct val="100000"/>
              </a:lnSpc>
              <a:spcBef>
                <a:spcPts val="500"/>
              </a:spcBef>
              <a:spcAft>
                <a:spcPts val="0"/>
              </a:spcAft>
              <a:buSzPts val="1400"/>
              <a:buNone/>
              <a:defRPr sz="1400">
                <a:solidFill>
                  <a:srgbClr val="888888"/>
                </a:solidFill>
              </a:defRPr>
            </a:lvl5pPr>
            <a:lvl6pPr indent="-228600" lvl="5" marL="2743200" algn="l">
              <a:lnSpc>
                <a:spcPct val="100000"/>
              </a:lnSpc>
              <a:spcBef>
                <a:spcPts val="500"/>
              </a:spcBef>
              <a:spcAft>
                <a:spcPts val="0"/>
              </a:spcAft>
              <a:buSzPts val="1400"/>
              <a:buNone/>
              <a:defRPr sz="1400">
                <a:solidFill>
                  <a:srgbClr val="888888"/>
                </a:solidFill>
              </a:defRPr>
            </a:lvl6pPr>
            <a:lvl7pPr indent="-228600" lvl="6" marL="3200400" algn="l">
              <a:lnSpc>
                <a:spcPct val="100000"/>
              </a:lnSpc>
              <a:spcBef>
                <a:spcPts val="500"/>
              </a:spcBef>
              <a:spcAft>
                <a:spcPts val="0"/>
              </a:spcAft>
              <a:buSzPts val="1400"/>
              <a:buNone/>
              <a:defRPr sz="1400">
                <a:solidFill>
                  <a:srgbClr val="888888"/>
                </a:solidFill>
              </a:defRPr>
            </a:lvl7pPr>
            <a:lvl8pPr indent="-228600" lvl="7" marL="3657600" algn="l">
              <a:lnSpc>
                <a:spcPct val="100000"/>
              </a:lnSpc>
              <a:spcBef>
                <a:spcPts val="500"/>
              </a:spcBef>
              <a:spcAft>
                <a:spcPts val="0"/>
              </a:spcAft>
              <a:buSzPts val="1400"/>
              <a:buNone/>
              <a:defRPr sz="1400">
                <a:solidFill>
                  <a:srgbClr val="888888"/>
                </a:solidFill>
              </a:defRPr>
            </a:lvl8pPr>
            <a:lvl9pPr indent="-228600" lvl="8" marL="4114800" algn="l">
              <a:lnSpc>
                <a:spcPct val="100000"/>
              </a:lnSpc>
              <a:spcBef>
                <a:spcPts val="500"/>
              </a:spcBef>
              <a:spcAft>
                <a:spcPts val="0"/>
              </a:spcAft>
              <a:buSzPts val="1400"/>
              <a:buNone/>
              <a:defRPr sz="1400">
                <a:solidFill>
                  <a:srgbClr val="888888"/>
                </a:solidFill>
              </a:defRPr>
            </a:lvl9pPr>
          </a:lstStyle>
          <a:p/>
        </p:txBody>
      </p:sp>
      <p:sp>
        <p:nvSpPr>
          <p:cNvPr id="47" name="Google Shape;47;p13"/>
          <p:cNvSpPr txBox="1"/>
          <p:nvPr>
            <p:ph idx="10" type="dt"/>
          </p:nvPr>
        </p:nvSpPr>
        <p:spPr>
          <a:xfrm>
            <a:off x="5321808" y="1344502"/>
            <a:ext cx="1554600" cy="530400"/>
          </a:xfrm>
          <a:prstGeom prst="rect">
            <a:avLst/>
          </a:prstGeom>
          <a:noFill/>
          <a:ln>
            <a:noFill/>
          </a:ln>
        </p:spPr>
        <p:txBody>
          <a:bodyPr anchorCtr="0" anchor="b" bIns="45700" lIns="91425" spcFirstLastPara="1" rIns="91425" wrap="square" tIns="45700">
            <a:noAutofit/>
          </a:bodyPr>
          <a:lstStyle>
            <a:lvl1pPr lvl="0" algn="ctr">
              <a:lnSpc>
                <a:spcPct val="100000"/>
              </a:lnSpc>
              <a:spcBef>
                <a:spcPts val="0"/>
              </a:spcBef>
              <a:spcAft>
                <a:spcPts val="0"/>
              </a:spcAft>
              <a:buSzPts val="1400"/>
              <a:buNone/>
              <a:defRPr sz="1300">
                <a:solidFill>
                  <a:schemeClr val="dk1"/>
                </a:solidFill>
                <a:latin typeface="Century Gothic"/>
                <a:ea typeface="Century Gothic"/>
                <a:cs typeface="Century Gothic"/>
                <a:sym typeface="Century Gothic"/>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 name="Google Shape;48;p13"/>
          <p:cNvSpPr txBox="1"/>
          <p:nvPr>
            <p:ph idx="11" type="ftr"/>
          </p:nvPr>
        </p:nvSpPr>
        <p:spPr>
          <a:xfrm>
            <a:off x="1453553" y="5211060"/>
            <a:ext cx="5907000" cy="228600"/>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9" name="Google Shape;49;p13"/>
          <p:cNvSpPr txBox="1"/>
          <p:nvPr>
            <p:ph idx="12" type="sldNum"/>
          </p:nvPr>
        </p:nvSpPr>
        <p:spPr>
          <a:xfrm>
            <a:off x="8604504" y="5211060"/>
            <a:ext cx="2112300" cy="228600"/>
          </a:xfrm>
          <a:prstGeom prst="rect">
            <a:avLst/>
          </a:prstGeom>
          <a:noFill/>
          <a:ln>
            <a:noFill/>
          </a:ln>
        </p:spPr>
        <p:txBody>
          <a:bodyPr anchorCtr="0" anchor="b" bIns="45700" lIns="91425" spcFirstLastPara="1" rIns="91425" wrap="square" tIns="4570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rgbClr val="3F3F3F"/>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rgbClr val="3F3F3F"/>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rgbClr val="3F3F3F"/>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rgbClr val="3F3F3F"/>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rgbClr val="3F3F3F"/>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rgbClr val="3F3F3F"/>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rgbClr val="3F3F3F"/>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rgbClr val="3F3F3F"/>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rgbClr val="3F3F3F"/>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50" name="Shape 50"/>
        <p:cNvGrpSpPr/>
        <p:nvPr/>
      </p:nvGrpSpPr>
      <p:grpSpPr>
        <a:xfrm>
          <a:off x="0" y="0"/>
          <a:ext cx="0" cy="0"/>
          <a:chOff x="0" y="0"/>
          <a:chExt cx="0" cy="0"/>
        </a:xfrm>
      </p:grpSpPr>
      <p:sp>
        <p:nvSpPr>
          <p:cNvPr id="51" name="Google Shape;51;p14"/>
          <p:cNvSpPr txBox="1"/>
          <p:nvPr>
            <p:ph type="title"/>
          </p:nvPr>
        </p:nvSpPr>
        <p:spPr>
          <a:xfrm>
            <a:off x="1066800" y="642594"/>
            <a:ext cx="10058400" cy="13716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262626"/>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 name="Google Shape;52;p14"/>
          <p:cNvSpPr txBox="1"/>
          <p:nvPr>
            <p:ph idx="1" type="body"/>
          </p:nvPr>
        </p:nvSpPr>
        <p:spPr>
          <a:xfrm>
            <a:off x="1066800" y="2103120"/>
            <a:ext cx="4755000" cy="37491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900"/>
              </a:spcBef>
              <a:spcAft>
                <a:spcPts val="0"/>
              </a:spcAft>
              <a:buSzPts val="1800"/>
              <a:buChar char="◦"/>
              <a:defRPr sz="1800"/>
            </a:lvl1pPr>
            <a:lvl2pPr indent="-330200" lvl="1" marL="914400" algn="l">
              <a:lnSpc>
                <a:spcPct val="100000"/>
              </a:lnSpc>
              <a:spcBef>
                <a:spcPts val="500"/>
              </a:spcBef>
              <a:spcAft>
                <a:spcPts val="0"/>
              </a:spcAft>
              <a:buSzPts val="1600"/>
              <a:buChar char="◦"/>
              <a:defRPr sz="1600"/>
            </a:lvl2pPr>
            <a:lvl3pPr indent="-317500" lvl="2" marL="1371600" algn="l">
              <a:lnSpc>
                <a:spcPct val="100000"/>
              </a:lnSpc>
              <a:spcBef>
                <a:spcPts val="500"/>
              </a:spcBef>
              <a:spcAft>
                <a:spcPts val="0"/>
              </a:spcAft>
              <a:buSzPts val="1400"/>
              <a:buChar char="◦"/>
              <a:defRPr sz="1400"/>
            </a:lvl3pPr>
            <a:lvl4pPr indent="-317500" lvl="3" marL="1828800" algn="l">
              <a:lnSpc>
                <a:spcPct val="100000"/>
              </a:lnSpc>
              <a:spcBef>
                <a:spcPts val="500"/>
              </a:spcBef>
              <a:spcAft>
                <a:spcPts val="0"/>
              </a:spcAft>
              <a:buSzPts val="1400"/>
              <a:buChar char="◦"/>
              <a:defRPr sz="1400"/>
            </a:lvl4pPr>
            <a:lvl5pPr indent="-317500" lvl="4" marL="2286000" algn="l">
              <a:lnSpc>
                <a:spcPct val="100000"/>
              </a:lnSpc>
              <a:spcBef>
                <a:spcPts val="500"/>
              </a:spcBef>
              <a:spcAft>
                <a:spcPts val="0"/>
              </a:spcAft>
              <a:buSzPts val="1400"/>
              <a:buChar char="◦"/>
              <a:defRPr sz="1400"/>
            </a:lvl5pPr>
            <a:lvl6pPr indent="-317500" lvl="5" marL="2743200" algn="l">
              <a:lnSpc>
                <a:spcPct val="100000"/>
              </a:lnSpc>
              <a:spcBef>
                <a:spcPts val="500"/>
              </a:spcBef>
              <a:spcAft>
                <a:spcPts val="0"/>
              </a:spcAft>
              <a:buSzPts val="1400"/>
              <a:buChar char="◦"/>
              <a:defRPr sz="1400"/>
            </a:lvl6pPr>
            <a:lvl7pPr indent="-317500" lvl="6" marL="3200400" algn="l">
              <a:lnSpc>
                <a:spcPct val="100000"/>
              </a:lnSpc>
              <a:spcBef>
                <a:spcPts val="500"/>
              </a:spcBef>
              <a:spcAft>
                <a:spcPts val="0"/>
              </a:spcAft>
              <a:buSzPts val="1400"/>
              <a:buChar char="◦"/>
              <a:defRPr sz="1400"/>
            </a:lvl7pPr>
            <a:lvl8pPr indent="-317500" lvl="7" marL="3657600" algn="l">
              <a:lnSpc>
                <a:spcPct val="100000"/>
              </a:lnSpc>
              <a:spcBef>
                <a:spcPts val="500"/>
              </a:spcBef>
              <a:spcAft>
                <a:spcPts val="0"/>
              </a:spcAft>
              <a:buSzPts val="1400"/>
              <a:buChar char="◦"/>
              <a:defRPr sz="1400"/>
            </a:lvl8pPr>
            <a:lvl9pPr indent="-317500" lvl="8" marL="4114800" algn="l">
              <a:lnSpc>
                <a:spcPct val="100000"/>
              </a:lnSpc>
              <a:spcBef>
                <a:spcPts val="500"/>
              </a:spcBef>
              <a:spcAft>
                <a:spcPts val="0"/>
              </a:spcAft>
              <a:buSzPts val="1400"/>
              <a:buChar char="◦"/>
              <a:defRPr sz="1400"/>
            </a:lvl9pPr>
          </a:lstStyle>
          <a:p/>
        </p:txBody>
      </p:sp>
      <p:sp>
        <p:nvSpPr>
          <p:cNvPr id="53" name="Google Shape;53;p14"/>
          <p:cNvSpPr txBox="1"/>
          <p:nvPr>
            <p:ph idx="2" type="body"/>
          </p:nvPr>
        </p:nvSpPr>
        <p:spPr>
          <a:xfrm>
            <a:off x="6370320" y="2103120"/>
            <a:ext cx="4755000" cy="37491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900"/>
              </a:spcBef>
              <a:spcAft>
                <a:spcPts val="0"/>
              </a:spcAft>
              <a:buSzPts val="1800"/>
              <a:buChar char="◦"/>
              <a:defRPr sz="1800"/>
            </a:lvl1pPr>
            <a:lvl2pPr indent="-330200" lvl="1" marL="914400" algn="l">
              <a:lnSpc>
                <a:spcPct val="100000"/>
              </a:lnSpc>
              <a:spcBef>
                <a:spcPts val="500"/>
              </a:spcBef>
              <a:spcAft>
                <a:spcPts val="0"/>
              </a:spcAft>
              <a:buSzPts val="1600"/>
              <a:buChar char="◦"/>
              <a:defRPr sz="1600"/>
            </a:lvl2pPr>
            <a:lvl3pPr indent="-317500" lvl="2" marL="1371600" algn="l">
              <a:lnSpc>
                <a:spcPct val="100000"/>
              </a:lnSpc>
              <a:spcBef>
                <a:spcPts val="500"/>
              </a:spcBef>
              <a:spcAft>
                <a:spcPts val="0"/>
              </a:spcAft>
              <a:buSzPts val="1400"/>
              <a:buChar char="◦"/>
              <a:defRPr sz="1400"/>
            </a:lvl3pPr>
            <a:lvl4pPr indent="-317500" lvl="3" marL="1828800" algn="l">
              <a:lnSpc>
                <a:spcPct val="100000"/>
              </a:lnSpc>
              <a:spcBef>
                <a:spcPts val="500"/>
              </a:spcBef>
              <a:spcAft>
                <a:spcPts val="0"/>
              </a:spcAft>
              <a:buSzPts val="1400"/>
              <a:buChar char="◦"/>
              <a:defRPr sz="1400"/>
            </a:lvl4pPr>
            <a:lvl5pPr indent="-317500" lvl="4" marL="2286000" algn="l">
              <a:lnSpc>
                <a:spcPct val="100000"/>
              </a:lnSpc>
              <a:spcBef>
                <a:spcPts val="500"/>
              </a:spcBef>
              <a:spcAft>
                <a:spcPts val="0"/>
              </a:spcAft>
              <a:buSzPts val="1400"/>
              <a:buChar char="◦"/>
              <a:defRPr sz="1400"/>
            </a:lvl5pPr>
            <a:lvl6pPr indent="-317500" lvl="5" marL="2743200" algn="l">
              <a:lnSpc>
                <a:spcPct val="100000"/>
              </a:lnSpc>
              <a:spcBef>
                <a:spcPts val="500"/>
              </a:spcBef>
              <a:spcAft>
                <a:spcPts val="0"/>
              </a:spcAft>
              <a:buSzPts val="1400"/>
              <a:buChar char="◦"/>
              <a:defRPr sz="1400"/>
            </a:lvl6pPr>
            <a:lvl7pPr indent="-317500" lvl="6" marL="3200400" algn="l">
              <a:lnSpc>
                <a:spcPct val="100000"/>
              </a:lnSpc>
              <a:spcBef>
                <a:spcPts val="500"/>
              </a:spcBef>
              <a:spcAft>
                <a:spcPts val="0"/>
              </a:spcAft>
              <a:buSzPts val="1400"/>
              <a:buChar char="◦"/>
              <a:defRPr sz="1400"/>
            </a:lvl7pPr>
            <a:lvl8pPr indent="-317500" lvl="7" marL="3657600" algn="l">
              <a:lnSpc>
                <a:spcPct val="100000"/>
              </a:lnSpc>
              <a:spcBef>
                <a:spcPts val="500"/>
              </a:spcBef>
              <a:spcAft>
                <a:spcPts val="0"/>
              </a:spcAft>
              <a:buSzPts val="1400"/>
              <a:buChar char="◦"/>
              <a:defRPr sz="1400"/>
            </a:lvl8pPr>
            <a:lvl9pPr indent="-317500" lvl="8" marL="4114800" algn="l">
              <a:lnSpc>
                <a:spcPct val="100000"/>
              </a:lnSpc>
              <a:spcBef>
                <a:spcPts val="500"/>
              </a:spcBef>
              <a:spcAft>
                <a:spcPts val="0"/>
              </a:spcAft>
              <a:buSzPts val="1400"/>
              <a:buChar char="◦"/>
              <a:defRPr sz="1400"/>
            </a:lvl9pPr>
          </a:lstStyle>
          <a:p/>
        </p:txBody>
      </p:sp>
      <p:sp>
        <p:nvSpPr>
          <p:cNvPr id="54" name="Google Shape;54;p14"/>
          <p:cNvSpPr txBox="1"/>
          <p:nvPr>
            <p:ph idx="10" type="dt"/>
          </p:nvPr>
        </p:nvSpPr>
        <p:spPr>
          <a:xfrm>
            <a:off x="274320" y="6307672"/>
            <a:ext cx="2743200" cy="274200"/>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5" name="Google Shape;55;p14"/>
          <p:cNvSpPr txBox="1"/>
          <p:nvPr>
            <p:ph idx="11" type="ftr"/>
          </p:nvPr>
        </p:nvSpPr>
        <p:spPr>
          <a:xfrm>
            <a:off x="3489960" y="6307672"/>
            <a:ext cx="5212200" cy="274200"/>
          </a:xfrm>
          <a:prstGeom prst="rect">
            <a:avLst/>
          </a:prstGeom>
          <a:noFill/>
          <a:ln>
            <a:noFill/>
          </a:ln>
        </p:spPr>
        <p:txBody>
          <a:bodyPr anchorCtr="0" anchor="b"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14"/>
          <p:cNvSpPr txBox="1"/>
          <p:nvPr>
            <p:ph idx="12" type="sldNum"/>
          </p:nvPr>
        </p:nvSpPr>
        <p:spPr>
          <a:xfrm>
            <a:off x="10469880" y="6307672"/>
            <a:ext cx="1463100" cy="274200"/>
          </a:xfrm>
          <a:prstGeom prst="rect">
            <a:avLst/>
          </a:prstGeom>
          <a:noFill/>
          <a:ln>
            <a:noFill/>
          </a:ln>
        </p:spPr>
        <p:txBody>
          <a:bodyPr anchorCtr="0" anchor="b" bIns="45700" lIns="91425" spcFirstLastPara="1" rIns="91425" wrap="square" tIns="4570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rgbClr val="3F3F3F"/>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rgbClr val="3F3F3F"/>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rgbClr val="3F3F3F"/>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rgbClr val="3F3F3F"/>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rgbClr val="3F3F3F"/>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rgbClr val="3F3F3F"/>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rgbClr val="3F3F3F"/>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rgbClr val="3F3F3F"/>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rgbClr val="3F3F3F"/>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57" name="Shape 57"/>
        <p:cNvGrpSpPr/>
        <p:nvPr/>
      </p:nvGrpSpPr>
      <p:grpSpPr>
        <a:xfrm>
          <a:off x="0" y="0"/>
          <a:ext cx="0" cy="0"/>
          <a:chOff x="0" y="0"/>
          <a:chExt cx="0" cy="0"/>
        </a:xfrm>
      </p:grpSpPr>
      <p:sp>
        <p:nvSpPr>
          <p:cNvPr id="58" name="Google Shape;58;p15"/>
          <p:cNvSpPr txBox="1"/>
          <p:nvPr>
            <p:ph type="title"/>
          </p:nvPr>
        </p:nvSpPr>
        <p:spPr>
          <a:xfrm>
            <a:off x="1066800" y="642594"/>
            <a:ext cx="10058400" cy="13716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262626"/>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9" name="Google Shape;59;p15"/>
          <p:cNvSpPr txBox="1"/>
          <p:nvPr>
            <p:ph idx="1" type="body"/>
          </p:nvPr>
        </p:nvSpPr>
        <p:spPr>
          <a:xfrm>
            <a:off x="1069848" y="2074334"/>
            <a:ext cx="4755000" cy="640200"/>
          </a:xfrm>
          <a:prstGeom prst="rect">
            <a:avLst/>
          </a:prstGeom>
          <a:noFill/>
          <a:ln>
            <a:noFill/>
          </a:ln>
        </p:spPr>
        <p:txBody>
          <a:bodyPr anchorCtr="0" anchor="ctr" bIns="45700" lIns="91425" spcFirstLastPara="1" rIns="91425" wrap="square" tIns="45700">
            <a:normAutofit/>
          </a:bodyPr>
          <a:lstStyle>
            <a:lvl1pPr indent="-228600" lvl="0" marL="457200" algn="ctr">
              <a:lnSpc>
                <a:spcPct val="100000"/>
              </a:lnSpc>
              <a:spcBef>
                <a:spcPts val="0"/>
              </a:spcBef>
              <a:spcAft>
                <a:spcPts val="0"/>
              </a:spcAft>
              <a:buSzPts val="1900"/>
              <a:buNone/>
              <a:defRPr b="0" sz="1900">
                <a:solidFill>
                  <a:schemeClr val="dk2"/>
                </a:solidFill>
                <a:latin typeface="Century Gothic"/>
                <a:ea typeface="Century Gothic"/>
                <a:cs typeface="Century Gothic"/>
                <a:sym typeface="Century Gothic"/>
              </a:defRPr>
            </a:lvl1pPr>
            <a:lvl2pPr indent="-228600" lvl="1" marL="914400" algn="l">
              <a:lnSpc>
                <a:spcPct val="100000"/>
              </a:lnSpc>
              <a:spcBef>
                <a:spcPts val="500"/>
              </a:spcBef>
              <a:spcAft>
                <a:spcPts val="0"/>
              </a:spcAft>
              <a:buSzPts val="1900"/>
              <a:buNone/>
              <a:defRPr b="1" sz="1900"/>
            </a:lvl2pPr>
            <a:lvl3pPr indent="-228600" lvl="2" marL="1371600" algn="l">
              <a:lnSpc>
                <a:spcPct val="100000"/>
              </a:lnSpc>
              <a:spcBef>
                <a:spcPts val="500"/>
              </a:spcBef>
              <a:spcAft>
                <a:spcPts val="0"/>
              </a:spcAft>
              <a:buSzPts val="1800"/>
              <a:buNone/>
              <a:defRPr b="1" sz="1800"/>
            </a:lvl3pPr>
            <a:lvl4pPr indent="-228600" lvl="3" marL="1828800" algn="l">
              <a:lnSpc>
                <a:spcPct val="100000"/>
              </a:lnSpc>
              <a:spcBef>
                <a:spcPts val="500"/>
              </a:spcBef>
              <a:spcAft>
                <a:spcPts val="0"/>
              </a:spcAft>
              <a:buSzPts val="1600"/>
              <a:buNone/>
              <a:defRPr b="1" sz="1600"/>
            </a:lvl4pPr>
            <a:lvl5pPr indent="-228600" lvl="4" marL="2286000" algn="l">
              <a:lnSpc>
                <a:spcPct val="100000"/>
              </a:lnSpc>
              <a:spcBef>
                <a:spcPts val="500"/>
              </a:spcBef>
              <a:spcAft>
                <a:spcPts val="0"/>
              </a:spcAft>
              <a:buSzPts val="1600"/>
              <a:buNone/>
              <a:defRPr b="1" sz="1600"/>
            </a:lvl5pPr>
            <a:lvl6pPr indent="-228600" lvl="5" marL="2743200" algn="l">
              <a:lnSpc>
                <a:spcPct val="100000"/>
              </a:lnSpc>
              <a:spcBef>
                <a:spcPts val="500"/>
              </a:spcBef>
              <a:spcAft>
                <a:spcPts val="0"/>
              </a:spcAft>
              <a:buSzPts val="1600"/>
              <a:buNone/>
              <a:defRPr b="1" sz="1600"/>
            </a:lvl6pPr>
            <a:lvl7pPr indent="-228600" lvl="6" marL="3200400" algn="l">
              <a:lnSpc>
                <a:spcPct val="100000"/>
              </a:lnSpc>
              <a:spcBef>
                <a:spcPts val="500"/>
              </a:spcBef>
              <a:spcAft>
                <a:spcPts val="0"/>
              </a:spcAft>
              <a:buSzPts val="1600"/>
              <a:buNone/>
              <a:defRPr b="1" sz="1600"/>
            </a:lvl7pPr>
            <a:lvl8pPr indent="-228600" lvl="7" marL="3657600" algn="l">
              <a:lnSpc>
                <a:spcPct val="100000"/>
              </a:lnSpc>
              <a:spcBef>
                <a:spcPts val="500"/>
              </a:spcBef>
              <a:spcAft>
                <a:spcPts val="0"/>
              </a:spcAft>
              <a:buSzPts val="1600"/>
              <a:buNone/>
              <a:defRPr b="1" sz="1600"/>
            </a:lvl8pPr>
            <a:lvl9pPr indent="-228600" lvl="8" marL="4114800" algn="l">
              <a:lnSpc>
                <a:spcPct val="100000"/>
              </a:lnSpc>
              <a:spcBef>
                <a:spcPts val="500"/>
              </a:spcBef>
              <a:spcAft>
                <a:spcPts val="0"/>
              </a:spcAft>
              <a:buSzPts val="1600"/>
              <a:buNone/>
              <a:defRPr b="1" sz="1600"/>
            </a:lvl9pPr>
          </a:lstStyle>
          <a:p/>
        </p:txBody>
      </p:sp>
      <p:sp>
        <p:nvSpPr>
          <p:cNvPr id="60" name="Google Shape;60;p15"/>
          <p:cNvSpPr txBox="1"/>
          <p:nvPr>
            <p:ph idx="2" type="body"/>
          </p:nvPr>
        </p:nvSpPr>
        <p:spPr>
          <a:xfrm>
            <a:off x="1069848" y="2755898"/>
            <a:ext cx="4755000" cy="32004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900"/>
              </a:spcBef>
              <a:spcAft>
                <a:spcPts val="0"/>
              </a:spcAft>
              <a:buSzPts val="1800"/>
              <a:buChar char="◦"/>
              <a:defRPr sz="1800"/>
            </a:lvl1pPr>
            <a:lvl2pPr indent="-330200" lvl="1" marL="914400" algn="l">
              <a:lnSpc>
                <a:spcPct val="100000"/>
              </a:lnSpc>
              <a:spcBef>
                <a:spcPts val="500"/>
              </a:spcBef>
              <a:spcAft>
                <a:spcPts val="0"/>
              </a:spcAft>
              <a:buSzPts val="1600"/>
              <a:buChar char="◦"/>
              <a:defRPr sz="1600"/>
            </a:lvl2pPr>
            <a:lvl3pPr indent="-317500" lvl="2" marL="1371600" algn="l">
              <a:lnSpc>
                <a:spcPct val="100000"/>
              </a:lnSpc>
              <a:spcBef>
                <a:spcPts val="500"/>
              </a:spcBef>
              <a:spcAft>
                <a:spcPts val="0"/>
              </a:spcAft>
              <a:buSzPts val="1400"/>
              <a:buChar char="◦"/>
              <a:defRPr sz="1400"/>
            </a:lvl3pPr>
            <a:lvl4pPr indent="-317500" lvl="3" marL="1828800" algn="l">
              <a:lnSpc>
                <a:spcPct val="100000"/>
              </a:lnSpc>
              <a:spcBef>
                <a:spcPts val="500"/>
              </a:spcBef>
              <a:spcAft>
                <a:spcPts val="0"/>
              </a:spcAft>
              <a:buSzPts val="1400"/>
              <a:buChar char="◦"/>
              <a:defRPr sz="1400"/>
            </a:lvl4pPr>
            <a:lvl5pPr indent="-317500" lvl="4" marL="2286000" algn="l">
              <a:lnSpc>
                <a:spcPct val="100000"/>
              </a:lnSpc>
              <a:spcBef>
                <a:spcPts val="500"/>
              </a:spcBef>
              <a:spcAft>
                <a:spcPts val="0"/>
              </a:spcAft>
              <a:buSzPts val="1400"/>
              <a:buChar char="◦"/>
              <a:defRPr sz="1400"/>
            </a:lvl5pPr>
            <a:lvl6pPr indent="-317500" lvl="5" marL="2743200" algn="l">
              <a:lnSpc>
                <a:spcPct val="100000"/>
              </a:lnSpc>
              <a:spcBef>
                <a:spcPts val="500"/>
              </a:spcBef>
              <a:spcAft>
                <a:spcPts val="0"/>
              </a:spcAft>
              <a:buSzPts val="1400"/>
              <a:buChar char="◦"/>
              <a:defRPr sz="1400"/>
            </a:lvl6pPr>
            <a:lvl7pPr indent="-317500" lvl="6" marL="3200400" algn="l">
              <a:lnSpc>
                <a:spcPct val="100000"/>
              </a:lnSpc>
              <a:spcBef>
                <a:spcPts val="500"/>
              </a:spcBef>
              <a:spcAft>
                <a:spcPts val="0"/>
              </a:spcAft>
              <a:buSzPts val="1400"/>
              <a:buChar char="◦"/>
              <a:defRPr sz="1400"/>
            </a:lvl7pPr>
            <a:lvl8pPr indent="-317500" lvl="7" marL="3657600" algn="l">
              <a:lnSpc>
                <a:spcPct val="100000"/>
              </a:lnSpc>
              <a:spcBef>
                <a:spcPts val="500"/>
              </a:spcBef>
              <a:spcAft>
                <a:spcPts val="0"/>
              </a:spcAft>
              <a:buSzPts val="1400"/>
              <a:buChar char="◦"/>
              <a:defRPr sz="1400"/>
            </a:lvl8pPr>
            <a:lvl9pPr indent="-317500" lvl="8" marL="4114800" algn="l">
              <a:lnSpc>
                <a:spcPct val="100000"/>
              </a:lnSpc>
              <a:spcBef>
                <a:spcPts val="500"/>
              </a:spcBef>
              <a:spcAft>
                <a:spcPts val="0"/>
              </a:spcAft>
              <a:buSzPts val="1400"/>
              <a:buChar char="◦"/>
              <a:defRPr sz="1400"/>
            </a:lvl9pPr>
          </a:lstStyle>
          <a:p/>
        </p:txBody>
      </p:sp>
      <p:sp>
        <p:nvSpPr>
          <p:cNvPr id="61" name="Google Shape;61;p15"/>
          <p:cNvSpPr txBox="1"/>
          <p:nvPr>
            <p:ph idx="3" type="body"/>
          </p:nvPr>
        </p:nvSpPr>
        <p:spPr>
          <a:xfrm>
            <a:off x="6373368" y="2074334"/>
            <a:ext cx="4755000" cy="640200"/>
          </a:xfrm>
          <a:prstGeom prst="rect">
            <a:avLst/>
          </a:prstGeom>
          <a:noFill/>
          <a:ln>
            <a:noFill/>
          </a:ln>
        </p:spPr>
        <p:txBody>
          <a:bodyPr anchorCtr="0" anchor="ctr" bIns="45700" lIns="91425" spcFirstLastPara="1" rIns="91425" wrap="square" tIns="45700">
            <a:normAutofit/>
          </a:bodyPr>
          <a:lstStyle>
            <a:lvl1pPr indent="-228600" lvl="0" marL="457200" algn="ctr">
              <a:lnSpc>
                <a:spcPct val="100000"/>
              </a:lnSpc>
              <a:spcBef>
                <a:spcPts val="0"/>
              </a:spcBef>
              <a:spcAft>
                <a:spcPts val="0"/>
              </a:spcAft>
              <a:buSzPts val="1900"/>
              <a:buNone/>
              <a:defRPr b="0" sz="1900">
                <a:solidFill>
                  <a:schemeClr val="dk2"/>
                </a:solidFill>
              </a:defRPr>
            </a:lvl1pPr>
            <a:lvl2pPr indent="-228600" lvl="1" marL="914400" algn="l">
              <a:lnSpc>
                <a:spcPct val="100000"/>
              </a:lnSpc>
              <a:spcBef>
                <a:spcPts val="500"/>
              </a:spcBef>
              <a:spcAft>
                <a:spcPts val="0"/>
              </a:spcAft>
              <a:buSzPts val="1900"/>
              <a:buNone/>
              <a:defRPr b="1" sz="1900"/>
            </a:lvl2pPr>
            <a:lvl3pPr indent="-228600" lvl="2" marL="1371600" algn="l">
              <a:lnSpc>
                <a:spcPct val="100000"/>
              </a:lnSpc>
              <a:spcBef>
                <a:spcPts val="500"/>
              </a:spcBef>
              <a:spcAft>
                <a:spcPts val="0"/>
              </a:spcAft>
              <a:buSzPts val="1800"/>
              <a:buNone/>
              <a:defRPr b="1" sz="1800"/>
            </a:lvl3pPr>
            <a:lvl4pPr indent="-228600" lvl="3" marL="1828800" algn="l">
              <a:lnSpc>
                <a:spcPct val="100000"/>
              </a:lnSpc>
              <a:spcBef>
                <a:spcPts val="500"/>
              </a:spcBef>
              <a:spcAft>
                <a:spcPts val="0"/>
              </a:spcAft>
              <a:buSzPts val="1600"/>
              <a:buNone/>
              <a:defRPr b="1" sz="1600"/>
            </a:lvl4pPr>
            <a:lvl5pPr indent="-228600" lvl="4" marL="2286000" algn="l">
              <a:lnSpc>
                <a:spcPct val="100000"/>
              </a:lnSpc>
              <a:spcBef>
                <a:spcPts val="500"/>
              </a:spcBef>
              <a:spcAft>
                <a:spcPts val="0"/>
              </a:spcAft>
              <a:buSzPts val="1600"/>
              <a:buNone/>
              <a:defRPr b="1" sz="1600"/>
            </a:lvl5pPr>
            <a:lvl6pPr indent="-228600" lvl="5" marL="2743200" algn="l">
              <a:lnSpc>
                <a:spcPct val="100000"/>
              </a:lnSpc>
              <a:spcBef>
                <a:spcPts val="500"/>
              </a:spcBef>
              <a:spcAft>
                <a:spcPts val="0"/>
              </a:spcAft>
              <a:buSzPts val="1600"/>
              <a:buNone/>
              <a:defRPr b="1" sz="1600"/>
            </a:lvl6pPr>
            <a:lvl7pPr indent="-228600" lvl="6" marL="3200400" algn="l">
              <a:lnSpc>
                <a:spcPct val="100000"/>
              </a:lnSpc>
              <a:spcBef>
                <a:spcPts val="500"/>
              </a:spcBef>
              <a:spcAft>
                <a:spcPts val="0"/>
              </a:spcAft>
              <a:buSzPts val="1600"/>
              <a:buNone/>
              <a:defRPr b="1" sz="1600"/>
            </a:lvl7pPr>
            <a:lvl8pPr indent="-228600" lvl="7" marL="3657600" algn="l">
              <a:lnSpc>
                <a:spcPct val="100000"/>
              </a:lnSpc>
              <a:spcBef>
                <a:spcPts val="500"/>
              </a:spcBef>
              <a:spcAft>
                <a:spcPts val="0"/>
              </a:spcAft>
              <a:buSzPts val="1600"/>
              <a:buNone/>
              <a:defRPr b="1" sz="1600"/>
            </a:lvl8pPr>
            <a:lvl9pPr indent="-228600" lvl="8" marL="4114800" algn="l">
              <a:lnSpc>
                <a:spcPct val="100000"/>
              </a:lnSpc>
              <a:spcBef>
                <a:spcPts val="500"/>
              </a:spcBef>
              <a:spcAft>
                <a:spcPts val="0"/>
              </a:spcAft>
              <a:buSzPts val="1600"/>
              <a:buNone/>
              <a:defRPr b="1" sz="1600"/>
            </a:lvl9pPr>
          </a:lstStyle>
          <a:p/>
        </p:txBody>
      </p:sp>
      <p:sp>
        <p:nvSpPr>
          <p:cNvPr id="62" name="Google Shape;62;p15"/>
          <p:cNvSpPr txBox="1"/>
          <p:nvPr>
            <p:ph idx="4" type="body"/>
          </p:nvPr>
        </p:nvSpPr>
        <p:spPr>
          <a:xfrm>
            <a:off x="6373368" y="2756581"/>
            <a:ext cx="4755000" cy="32004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900"/>
              </a:spcBef>
              <a:spcAft>
                <a:spcPts val="0"/>
              </a:spcAft>
              <a:buSzPts val="1800"/>
              <a:buChar char="◦"/>
              <a:defRPr sz="1800"/>
            </a:lvl1pPr>
            <a:lvl2pPr indent="-330200" lvl="1" marL="914400" algn="l">
              <a:lnSpc>
                <a:spcPct val="100000"/>
              </a:lnSpc>
              <a:spcBef>
                <a:spcPts val="500"/>
              </a:spcBef>
              <a:spcAft>
                <a:spcPts val="0"/>
              </a:spcAft>
              <a:buSzPts val="1600"/>
              <a:buChar char="◦"/>
              <a:defRPr sz="1600"/>
            </a:lvl2pPr>
            <a:lvl3pPr indent="-317500" lvl="2" marL="1371600" algn="l">
              <a:lnSpc>
                <a:spcPct val="100000"/>
              </a:lnSpc>
              <a:spcBef>
                <a:spcPts val="500"/>
              </a:spcBef>
              <a:spcAft>
                <a:spcPts val="0"/>
              </a:spcAft>
              <a:buSzPts val="1400"/>
              <a:buChar char="◦"/>
              <a:defRPr sz="1400"/>
            </a:lvl3pPr>
            <a:lvl4pPr indent="-317500" lvl="3" marL="1828800" algn="l">
              <a:lnSpc>
                <a:spcPct val="100000"/>
              </a:lnSpc>
              <a:spcBef>
                <a:spcPts val="500"/>
              </a:spcBef>
              <a:spcAft>
                <a:spcPts val="0"/>
              </a:spcAft>
              <a:buSzPts val="1400"/>
              <a:buChar char="◦"/>
              <a:defRPr sz="1400"/>
            </a:lvl4pPr>
            <a:lvl5pPr indent="-317500" lvl="4" marL="2286000" algn="l">
              <a:lnSpc>
                <a:spcPct val="100000"/>
              </a:lnSpc>
              <a:spcBef>
                <a:spcPts val="500"/>
              </a:spcBef>
              <a:spcAft>
                <a:spcPts val="0"/>
              </a:spcAft>
              <a:buSzPts val="1400"/>
              <a:buChar char="◦"/>
              <a:defRPr sz="1400"/>
            </a:lvl5pPr>
            <a:lvl6pPr indent="-317500" lvl="5" marL="2743200" algn="l">
              <a:lnSpc>
                <a:spcPct val="100000"/>
              </a:lnSpc>
              <a:spcBef>
                <a:spcPts val="500"/>
              </a:spcBef>
              <a:spcAft>
                <a:spcPts val="0"/>
              </a:spcAft>
              <a:buSzPts val="1400"/>
              <a:buChar char="◦"/>
              <a:defRPr sz="1400"/>
            </a:lvl6pPr>
            <a:lvl7pPr indent="-317500" lvl="6" marL="3200400" algn="l">
              <a:lnSpc>
                <a:spcPct val="100000"/>
              </a:lnSpc>
              <a:spcBef>
                <a:spcPts val="500"/>
              </a:spcBef>
              <a:spcAft>
                <a:spcPts val="0"/>
              </a:spcAft>
              <a:buSzPts val="1400"/>
              <a:buChar char="◦"/>
              <a:defRPr sz="1400"/>
            </a:lvl7pPr>
            <a:lvl8pPr indent="-317500" lvl="7" marL="3657600" algn="l">
              <a:lnSpc>
                <a:spcPct val="100000"/>
              </a:lnSpc>
              <a:spcBef>
                <a:spcPts val="500"/>
              </a:spcBef>
              <a:spcAft>
                <a:spcPts val="0"/>
              </a:spcAft>
              <a:buSzPts val="1400"/>
              <a:buChar char="◦"/>
              <a:defRPr sz="1400"/>
            </a:lvl8pPr>
            <a:lvl9pPr indent="-317500" lvl="8" marL="4114800" algn="l">
              <a:lnSpc>
                <a:spcPct val="100000"/>
              </a:lnSpc>
              <a:spcBef>
                <a:spcPts val="500"/>
              </a:spcBef>
              <a:spcAft>
                <a:spcPts val="0"/>
              </a:spcAft>
              <a:buSzPts val="1400"/>
              <a:buChar char="◦"/>
              <a:defRPr sz="1400"/>
            </a:lvl9pPr>
          </a:lstStyle>
          <a:p/>
        </p:txBody>
      </p:sp>
      <p:sp>
        <p:nvSpPr>
          <p:cNvPr id="63" name="Google Shape;63;p15"/>
          <p:cNvSpPr txBox="1"/>
          <p:nvPr>
            <p:ph idx="10" type="dt"/>
          </p:nvPr>
        </p:nvSpPr>
        <p:spPr>
          <a:xfrm>
            <a:off x="274320" y="6307672"/>
            <a:ext cx="2743200" cy="274200"/>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 name="Google Shape;64;p15"/>
          <p:cNvSpPr txBox="1"/>
          <p:nvPr>
            <p:ph idx="11" type="ftr"/>
          </p:nvPr>
        </p:nvSpPr>
        <p:spPr>
          <a:xfrm>
            <a:off x="3489960" y="6307672"/>
            <a:ext cx="5212200" cy="274200"/>
          </a:xfrm>
          <a:prstGeom prst="rect">
            <a:avLst/>
          </a:prstGeom>
          <a:noFill/>
          <a:ln>
            <a:noFill/>
          </a:ln>
        </p:spPr>
        <p:txBody>
          <a:bodyPr anchorCtr="0" anchor="b"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5" name="Google Shape;65;p15"/>
          <p:cNvSpPr txBox="1"/>
          <p:nvPr>
            <p:ph idx="12" type="sldNum"/>
          </p:nvPr>
        </p:nvSpPr>
        <p:spPr>
          <a:xfrm>
            <a:off x="10469880" y="6307672"/>
            <a:ext cx="1463100" cy="274200"/>
          </a:xfrm>
          <a:prstGeom prst="rect">
            <a:avLst/>
          </a:prstGeom>
          <a:noFill/>
          <a:ln>
            <a:noFill/>
          </a:ln>
        </p:spPr>
        <p:txBody>
          <a:bodyPr anchorCtr="0" anchor="b" bIns="45700" lIns="91425" spcFirstLastPara="1" rIns="91425" wrap="square" tIns="4570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rgbClr val="3F3F3F"/>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rgbClr val="3F3F3F"/>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rgbClr val="3F3F3F"/>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rgbClr val="3F3F3F"/>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rgbClr val="3F3F3F"/>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rgbClr val="3F3F3F"/>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rgbClr val="3F3F3F"/>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rgbClr val="3F3F3F"/>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rgbClr val="3F3F3F"/>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66" name="Shape 66"/>
        <p:cNvGrpSpPr/>
        <p:nvPr/>
      </p:nvGrpSpPr>
      <p:grpSpPr>
        <a:xfrm>
          <a:off x="0" y="0"/>
          <a:ext cx="0" cy="0"/>
          <a:chOff x="0" y="0"/>
          <a:chExt cx="0" cy="0"/>
        </a:xfrm>
      </p:grpSpPr>
      <p:sp>
        <p:nvSpPr>
          <p:cNvPr id="67" name="Google Shape;67;p16"/>
          <p:cNvSpPr txBox="1"/>
          <p:nvPr>
            <p:ph type="title"/>
          </p:nvPr>
        </p:nvSpPr>
        <p:spPr>
          <a:xfrm>
            <a:off x="1066800" y="642594"/>
            <a:ext cx="10058400" cy="13716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262626"/>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8" name="Google Shape;68;p16"/>
          <p:cNvSpPr txBox="1"/>
          <p:nvPr>
            <p:ph idx="10" type="dt"/>
          </p:nvPr>
        </p:nvSpPr>
        <p:spPr>
          <a:xfrm>
            <a:off x="274320" y="6307672"/>
            <a:ext cx="2743200" cy="274200"/>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9" name="Google Shape;69;p16"/>
          <p:cNvSpPr txBox="1"/>
          <p:nvPr>
            <p:ph idx="11" type="ftr"/>
          </p:nvPr>
        </p:nvSpPr>
        <p:spPr>
          <a:xfrm>
            <a:off x="3489960" y="6307672"/>
            <a:ext cx="5212200" cy="274200"/>
          </a:xfrm>
          <a:prstGeom prst="rect">
            <a:avLst/>
          </a:prstGeom>
          <a:noFill/>
          <a:ln>
            <a:noFill/>
          </a:ln>
        </p:spPr>
        <p:txBody>
          <a:bodyPr anchorCtr="0" anchor="b"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16"/>
          <p:cNvSpPr txBox="1"/>
          <p:nvPr>
            <p:ph idx="12" type="sldNum"/>
          </p:nvPr>
        </p:nvSpPr>
        <p:spPr>
          <a:xfrm>
            <a:off x="10469880" y="6307672"/>
            <a:ext cx="1463100" cy="274200"/>
          </a:xfrm>
          <a:prstGeom prst="rect">
            <a:avLst/>
          </a:prstGeom>
          <a:noFill/>
          <a:ln>
            <a:noFill/>
          </a:ln>
        </p:spPr>
        <p:txBody>
          <a:bodyPr anchorCtr="0" anchor="b" bIns="45700" lIns="91425" spcFirstLastPara="1" rIns="91425" wrap="square" tIns="4570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rgbClr val="3F3F3F"/>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rgbClr val="3F3F3F"/>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rgbClr val="3F3F3F"/>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rgbClr val="3F3F3F"/>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rgbClr val="3F3F3F"/>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rgbClr val="3F3F3F"/>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rgbClr val="3F3F3F"/>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rgbClr val="3F3F3F"/>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rgbClr val="3F3F3F"/>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71" name="Shape 71"/>
        <p:cNvGrpSpPr/>
        <p:nvPr/>
      </p:nvGrpSpPr>
      <p:grpSpPr>
        <a:xfrm>
          <a:off x="0" y="0"/>
          <a:ext cx="0" cy="0"/>
          <a:chOff x="0" y="0"/>
          <a:chExt cx="0" cy="0"/>
        </a:xfrm>
      </p:grpSpPr>
      <p:sp>
        <p:nvSpPr>
          <p:cNvPr id="72" name="Google Shape;72;p17"/>
          <p:cNvSpPr txBox="1"/>
          <p:nvPr>
            <p:ph idx="10" type="dt"/>
          </p:nvPr>
        </p:nvSpPr>
        <p:spPr>
          <a:xfrm>
            <a:off x="274320" y="6307672"/>
            <a:ext cx="2743200" cy="274200"/>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3" name="Google Shape;73;p17"/>
          <p:cNvSpPr txBox="1"/>
          <p:nvPr>
            <p:ph idx="11" type="ftr"/>
          </p:nvPr>
        </p:nvSpPr>
        <p:spPr>
          <a:xfrm>
            <a:off x="3489960" y="6307672"/>
            <a:ext cx="5212200" cy="274200"/>
          </a:xfrm>
          <a:prstGeom prst="rect">
            <a:avLst/>
          </a:prstGeom>
          <a:noFill/>
          <a:ln>
            <a:noFill/>
          </a:ln>
        </p:spPr>
        <p:txBody>
          <a:bodyPr anchorCtr="0" anchor="b"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4" name="Google Shape;74;p17"/>
          <p:cNvSpPr txBox="1"/>
          <p:nvPr>
            <p:ph idx="12" type="sldNum"/>
          </p:nvPr>
        </p:nvSpPr>
        <p:spPr>
          <a:xfrm>
            <a:off x="10469880" y="6307672"/>
            <a:ext cx="1463100" cy="274200"/>
          </a:xfrm>
          <a:prstGeom prst="rect">
            <a:avLst/>
          </a:prstGeom>
          <a:noFill/>
          <a:ln>
            <a:noFill/>
          </a:ln>
        </p:spPr>
        <p:txBody>
          <a:bodyPr anchorCtr="0" anchor="b" bIns="45700" lIns="91425" spcFirstLastPara="1" rIns="91425" wrap="square" tIns="4570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rgbClr val="3F3F3F"/>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rgbClr val="3F3F3F"/>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rgbClr val="3F3F3F"/>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rgbClr val="3F3F3F"/>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rgbClr val="3F3F3F"/>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rgbClr val="3F3F3F"/>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rgbClr val="3F3F3F"/>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rgbClr val="3F3F3F"/>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rgbClr val="3F3F3F"/>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showMasterSp="0" type="objTx">
  <p:cSld name="OBJECT_WITH_CAPTION_TEXT">
    <p:bg>
      <p:bgPr>
        <a:solidFill>
          <a:srgbClr val="76CEEF"/>
        </a:solidFill>
      </p:bgPr>
    </p:bg>
    <p:spTree>
      <p:nvGrpSpPr>
        <p:cNvPr id="75" name="Shape 75"/>
        <p:cNvGrpSpPr/>
        <p:nvPr/>
      </p:nvGrpSpPr>
      <p:grpSpPr>
        <a:xfrm>
          <a:off x="0" y="0"/>
          <a:ext cx="0" cy="0"/>
          <a:chOff x="0" y="0"/>
          <a:chExt cx="0" cy="0"/>
        </a:xfrm>
      </p:grpSpPr>
      <p:sp>
        <p:nvSpPr>
          <p:cNvPr id="76" name="Google Shape;76;p18"/>
          <p:cNvSpPr/>
          <p:nvPr/>
        </p:nvSpPr>
        <p:spPr>
          <a:xfrm>
            <a:off x="245529" y="237744"/>
            <a:ext cx="8531400" cy="6382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 name="Google Shape;77;p18"/>
          <p:cNvSpPr/>
          <p:nvPr/>
        </p:nvSpPr>
        <p:spPr>
          <a:xfrm>
            <a:off x="9020386" y="237744"/>
            <a:ext cx="2926200" cy="63825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 name="Google Shape;78;p18"/>
          <p:cNvSpPr txBox="1"/>
          <p:nvPr>
            <p:ph type="title"/>
          </p:nvPr>
        </p:nvSpPr>
        <p:spPr>
          <a:xfrm>
            <a:off x="9296400" y="607392"/>
            <a:ext cx="2430900" cy="16458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rgbClr val="FFFFFF"/>
              </a:buClr>
              <a:buSzPts val="2800"/>
              <a:buFont typeface="Century Gothic"/>
              <a:buNone/>
              <a:defRPr b="0" sz="2800" cap="none">
                <a:solidFill>
                  <a:srgbClr val="FFFFFF"/>
                </a:solidFill>
                <a:latin typeface="Century Gothic"/>
                <a:ea typeface="Century Gothic"/>
                <a:cs typeface="Century Gothic"/>
                <a:sym typeface="Century Gothic"/>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9" name="Google Shape;79;p18"/>
          <p:cNvSpPr txBox="1"/>
          <p:nvPr>
            <p:ph idx="1" type="body"/>
          </p:nvPr>
        </p:nvSpPr>
        <p:spPr>
          <a:xfrm>
            <a:off x="685800" y="609600"/>
            <a:ext cx="7772400" cy="53340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900"/>
              </a:spcBef>
              <a:spcAft>
                <a:spcPts val="0"/>
              </a:spcAft>
              <a:buSzPts val="1800"/>
              <a:buChar char="◦"/>
              <a:defRPr sz="1800"/>
            </a:lvl1pPr>
            <a:lvl2pPr indent="-330200" lvl="1" marL="914400" algn="l">
              <a:lnSpc>
                <a:spcPct val="100000"/>
              </a:lnSpc>
              <a:spcBef>
                <a:spcPts val="500"/>
              </a:spcBef>
              <a:spcAft>
                <a:spcPts val="0"/>
              </a:spcAft>
              <a:buSzPts val="1600"/>
              <a:buChar char="◦"/>
              <a:defRPr sz="1600"/>
            </a:lvl2pPr>
            <a:lvl3pPr indent="-317500" lvl="2" marL="1371600" algn="l">
              <a:lnSpc>
                <a:spcPct val="100000"/>
              </a:lnSpc>
              <a:spcBef>
                <a:spcPts val="500"/>
              </a:spcBef>
              <a:spcAft>
                <a:spcPts val="0"/>
              </a:spcAft>
              <a:buSzPts val="1400"/>
              <a:buChar char="◦"/>
              <a:defRPr sz="1400"/>
            </a:lvl3pPr>
            <a:lvl4pPr indent="-317500" lvl="3" marL="1828800" algn="l">
              <a:lnSpc>
                <a:spcPct val="100000"/>
              </a:lnSpc>
              <a:spcBef>
                <a:spcPts val="500"/>
              </a:spcBef>
              <a:spcAft>
                <a:spcPts val="0"/>
              </a:spcAft>
              <a:buSzPts val="1400"/>
              <a:buChar char="◦"/>
              <a:defRPr sz="1400"/>
            </a:lvl4pPr>
            <a:lvl5pPr indent="-317500" lvl="4" marL="2286000" algn="l">
              <a:lnSpc>
                <a:spcPct val="100000"/>
              </a:lnSpc>
              <a:spcBef>
                <a:spcPts val="500"/>
              </a:spcBef>
              <a:spcAft>
                <a:spcPts val="0"/>
              </a:spcAft>
              <a:buSzPts val="1400"/>
              <a:buChar char="◦"/>
              <a:defRPr sz="1400"/>
            </a:lvl5pPr>
            <a:lvl6pPr indent="-317500" lvl="5" marL="2743200" algn="l">
              <a:lnSpc>
                <a:spcPct val="100000"/>
              </a:lnSpc>
              <a:spcBef>
                <a:spcPts val="500"/>
              </a:spcBef>
              <a:spcAft>
                <a:spcPts val="0"/>
              </a:spcAft>
              <a:buSzPts val="1400"/>
              <a:buChar char="◦"/>
              <a:defRPr sz="1400"/>
            </a:lvl6pPr>
            <a:lvl7pPr indent="-317500" lvl="6" marL="3200400" algn="l">
              <a:lnSpc>
                <a:spcPct val="100000"/>
              </a:lnSpc>
              <a:spcBef>
                <a:spcPts val="500"/>
              </a:spcBef>
              <a:spcAft>
                <a:spcPts val="0"/>
              </a:spcAft>
              <a:buSzPts val="1400"/>
              <a:buChar char="◦"/>
              <a:defRPr sz="1400"/>
            </a:lvl7pPr>
            <a:lvl8pPr indent="-317500" lvl="7" marL="3657600" algn="l">
              <a:lnSpc>
                <a:spcPct val="100000"/>
              </a:lnSpc>
              <a:spcBef>
                <a:spcPts val="500"/>
              </a:spcBef>
              <a:spcAft>
                <a:spcPts val="0"/>
              </a:spcAft>
              <a:buSzPts val="1400"/>
              <a:buChar char="◦"/>
              <a:defRPr sz="1400"/>
            </a:lvl8pPr>
            <a:lvl9pPr indent="-317500" lvl="8" marL="4114800" algn="l">
              <a:lnSpc>
                <a:spcPct val="100000"/>
              </a:lnSpc>
              <a:spcBef>
                <a:spcPts val="500"/>
              </a:spcBef>
              <a:spcAft>
                <a:spcPts val="0"/>
              </a:spcAft>
              <a:buSzPts val="1400"/>
              <a:buChar char="◦"/>
              <a:defRPr sz="1400"/>
            </a:lvl9pPr>
          </a:lstStyle>
          <a:p/>
        </p:txBody>
      </p:sp>
      <p:sp>
        <p:nvSpPr>
          <p:cNvPr id="80" name="Google Shape;80;p18"/>
          <p:cNvSpPr txBox="1"/>
          <p:nvPr>
            <p:ph idx="2" type="body"/>
          </p:nvPr>
        </p:nvSpPr>
        <p:spPr>
          <a:xfrm>
            <a:off x="9296400" y="2286000"/>
            <a:ext cx="2430900" cy="3505200"/>
          </a:xfrm>
          <a:prstGeom prst="rect">
            <a:avLst/>
          </a:prstGeom>
          <a:noFill/>
          <a:ln>
            <a:noFill/>
          </a:ln>
        </p:spPr>
        <p:txBody>
          <a:bodyPr anchorCtr="0" anchor="t" bIns="45700" lIns="91425" spcFirstLastPara="1" rIns="91425" wrap="square" tIns="45700">
            <a:normAutofit/>
          </a:bodyPr>
          <a:lstStyle>
            <a:lvl1pPr indent="-228600" lvl="0" marL="457200" algn="l">
              <a:lnSpc>
                <a:spcPct val="110000"/>
              </a:lnSpc>
              <a:spcBef>
                <a:spcPts val="800"/>
              </a:spcBef>
              <a:spcAft>
                <a:spcPts val="0"/>
              </a:spcAft>
              <a:buSzPts val="1400"/>
              <a:buNone/>
              <a:defRPr sz="1400">
                <a:solidFill>
                  <a:srgbClr val="FFFFFF"/>
                </a:solidFill>
              </a:defRPr>
            </a:lvl1pPr>
            <a:lvl2pPr indent="-228600" lvl="1" marL="914400" algn="l">
              <a:lnSpc>
                <a:spcPct val="100000"/>
              </a:lnSpc>
              <a:spcBef>
                <a:spcPts val="500"/>
              </a:spcBef>
              <a:spcAft>
                <a:spcPts val="0"/>
              </a:spcAft>
              <a:buSzPts val="1200"/>
              <a:buNone/>
              <a:defRPr sz="1200"/>
            </a:lvl2pPr>
            <a:lvl3pPr indent="-228600" lvl="2" marL="1371600" algn="l">
              <a:lnSpc>
                <a:spcPct val="100000"/>
              </a:lnSpc>
              <a:spcBef>
                <a:spcPts val="500"/>
              </a:spcBef>
              <a:spcAft>
                <a:spcPts val="0"/>
              </a:spcAft>
              <a:buSzPts val="1000"/>
              <a:buNone/>
              <a:defRPr sz="1000"/>
            </a:lvl3pPr>
            <a:lvl4pPr indent="-228600" lvl="3" marL="1828800" algn="l">
              <a:lnSpc>
                <a:spcPct val="100000"/>
              </a:lnSpc>
              <a:spcBef>
                <a:spcPts val="500"/>
              </a:spcBef>
              <a:spcAft>
                <a:spcPts val="0"/>
              </a:spcAft>
              <a:buSzPts val="900"/>
              <a:buNone/>
              <a:defRPr sz="900"/>
            </a:lvl4pPr>
            <a:lvl5pPr indent="-228600" lvl="4" marL="2286000" algn="l">
              <a:lnSpc>
                <a:spcPct val="100000"/>
              </a:lnSpc>
              <a:spcBef>
                <a:spcPts val="500"/>
              </a:spcBef>
              <a:spcAft>
                <a:spcPts val="0"/>
              </a:spcAft>
              <a:buSzPts val="900"/>
              <a:buNone/>
              <a:defRPr sz="900"/>
            </a:lvl5pPr>
            <a:lvl6pPr indent="-228600" lvl="5" marL="2743200" algn="l">
              <a:lnSpc>
                <a:spcPct val="100000"/>
              </a:lnSpc>
              <a:spcBef>
                <a:spcPts val="500"/>
              </a:spcBef>
              <a:spcAft>
                <a:spcPts val="0"/>
              </a:spcAft>
              <a:buSzPts val="900"/>
              <a:buNone/>
              <a:defRPr sz="900"/>
            </a:lvl6pPr>
            <a:lvl7pPr indent="-228600" lvl="6" marL="3200400" algn="l">
              <a:lnSpc>
                <a:spcPct val="100000"/>
              </a:lnSpc>
              <a:spcBef>
                <a:spcPts val="500"/>
              </a:spcBef>
              <a:spcAft>
                <a:spcPts val="0"/>
              </a:spcAft>
              <a:buSzPts val="900"/>
              <a:buNone/>
              <a:defRPr sz="900"/>
            </a:lvl7pPr>
            <a:lvl8pPr indent="-228600" lvl="7" marL="3657600" algn="l">
              <a:lnSpc>
                <a:spcPct val="100000"/>
              </a:lnSpc>
              <a:spcBef>
                <a:spcPts val="500"/>
              </a:spcBef>
              <a:spcAft>
                <a:spcPts val="0"/>
              </a:spcAft>
              <a:buSzPts val="900"/>
              <a:buNone/>
              <a:defRPr sz="900"/>
            </a:lvl8pPr>
            <a:lvl9pPr indent="-228600" lvl="8" marL="4114800" algn="l">
              <a:lnSpc>
                <a:spcPct val="100000"/>
              </a:lnSpc>
              <a:spcBef>
                <a:spcPts val="500"/>
              </a:spcBef>
              <a:spcAft>
                <a:spcPts val="0"/>
              </a:spcAft>
              <a:buSzPts val="900"/>
              <a:buNone/>
              <a:defRPr sz="900"/>
            </a:lvl9pPr>
          </a:lstStyle>
          <a:p/>
        </p:txBody>
      </p:sp>
      <p:sp>
        <p:nvSpPr>
          <p:cNvPr id="81" name="Google Shape;81;p18"/>
          <p:cNvSpPr txBox="1"/>
          <p:nvPr>
            <p:ph idx="10" type="dt"/>
          </p:nvPr>
        </p:nvSpPr>
        <p:spPr>
          <a:xfrm>
            <a:off x="274320" y="6307672"/>
            <a:ext cx="2743200" cy="274200"/>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2" name="Google Shape;82;p18"/>
          <p:cNvSpPr txBox="1"/>
          <p:nvPr>
            <p:ph idx="11" type="ftr"/>
          </p:nvPr>
        </p:nvSpPr>
        <p:spPr>
          <a:xfrm>
            <a:off x="3489960" y="6307672"/>
            <a:ext cx="5212200" cy="274200"/>
          </a:xfrm>
          <a:prstGeom prst="rect">
            <a:avLst/>
          </a:prstGeom>
          <a:noFill/>
          <a:ln>
            <a:noFill/>
          </a:ln>
        </p:spPr>
        <p:txBody>
          <a:bodyPr anchorCtr="0" anchor="b"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3" name="Google Shape;83;p18"/>
          <p:cNvSpPr txBox="1"/>
          <p:nvPr>
            <p:ph idx="12" type="sldNum"/>
          </p:nvPr>
        </p:nvSpPr>
        <p:spPr>
          <a:xfrm>
            <a:off x="10393677" y="6223002"/>
            <a:ext cx="1463100" cy="274200"/>
          </a:xfrm>
          <a:prstGeom prst="rect">
            <a:avLst/>
          </a:prstGeom>
          <a:noFill/>
          <a:ln>
            <a:noFill/>
          </a:ln>
        </p:spPr>
        <p:txBody>
          <a:bodyPr anchorCtr="0" anchor="b" bIns="45700" lIns="91425" spcFirstLastPara="1" rIns="91425" wrap="square" tIns="4570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rgbClr val="FFFFFF"/>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rgbClr val="FFFFFF"/>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rgbClr val="FFFFFF"/>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rgbClr val="FFFFFF"/>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rgbClr val="FFFFFF"/>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rgbClr val="FFFFFF"/>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rgbClr val="FFFFFF"/>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rgbClr val="FFFFFF"/>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rgbClr val="FFFFFF"/>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GB"/>
              <a:t>‹#›</a:t>
            </a:fld>
            <a:endParaRPr/>
          </a:p>
        </p:txBody>
      </p:sp>
      <p:sp>
        <p:nvSpPr>
          <p:cNvPr id="84" name="Google Shape;84;p18"/>
          <p:cNvSpPr/>
          <p:nvPr/>
        </p:nvSpPr>
        <p:spPr>
          <a:xfrm>
            <a:off x="9157546" y="374904"/>
            <a:ext cx="2651700" cy="6108300"/>
          </a:xfrm>
          <a:prstGeom prst="rect">
            <a:avLst/>
          </a:prstGeom>
          <a:noFill/>
          <a:ln cap="sq" cmpd="sng" w="9525">
            <a:solidFill>
              <a:srgbClr val="FFFFFF"/>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showMasterSp="0" type="picTx">
  <p:cSld name="PICTURE_WITH_CAPTION_TEXT">
    <p:bg>
      <p:bgPr>
        <a:solidFill>
          <a:srgbClr val="76CEEF"/>
        </a:solidFill>
      </p:bgPr>
    </p:bg>
    <p:spTree>
      <p:nvGrpSpPr>
        <p:cNvPr id="85" name="Shape 85"/>
        <p:cNvGrpSpPr/>
        <p:nvPr/>
      </p:nvGrpSpPr>
      <p:grpSpPr>
        <a:xfrm>
          <a:off x="0" y="0"/>
          <a:ext cx="0" cy="0"/>
          <a:chOff x="0" y="0"/>
          <a:chExt cx="0" cy="0"/>
        </a:xfrm>
      </p:grpSpPr>
      <p:sp>
        <p:nvSpPr>
          <p:cNvPr id="86" name="Google Shape;86;p19"/>
          <p:cNvSpPr/>
          <p:nvPr/>
        </p:nvSpPr>
        <p:spPr>
          <a:xfrm>
            <a:off x="9020386" y="237744"/>
            <a:ext cx="2926200" cy="63825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 name="Google Shape;87;p19"/>
          <p:cNvSpPr txBox="1"/>
          <p:nvPr>
            <p:ph type="title"/>
          </p:nvPr>
        </p:nvSpPr>
        <p:spPr>
          <a:xfrm>
            <a:off x="9296400" y="603504"/>
            <a:ext cx="2432400" cy="164580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rgbClr val="FFFFFF"/>
              </a:buClr>
              <a:buSzPts val="2800"/>
              <a:buFont typeface="Century Gothic"/>
              <a:buNone/>
              <a:defRPr b="0" sz="2800">
                <a:solidFill>
                  <a:srgbClr val="FFFFFF"/>
                </a:solidFill>
                <a:latin typeface="Century Gothic"/>
                <a:ea typeface="Century Gothic"/>
                <a:cs typeface="Century Gothic"/>
                <a:sym typeface="Century Gothic"/>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8" name="Google Shape;88;p19"/>
          <p:cNvSpPr/>
          <p:nvPr>
            <p:ph idx="2" type="pic"/>
          </p:nvPr>
        </p:nvSpPr>
        <p:spPr>
          <a:xfrm>
            <a:off x="228599" y="237744"/>
            <a:ext cx="8531400" cy="6382500"/>
          </a:xfrm>
          <a:prstGeom prst="rect">
            <a:avLst/>
          </a:prstGeom>
          <a:solidFill>
            <a:srgbClr val="76CEEF"/>
          </a:solidFill>
          <a:ln>
            <a:noFill/>
          </a:ln>
        </p:spPr>
      </p:sp>
      <p:sp>
        <p:nvSpPr>
          <p:cNvPr id="89" name="Google Shape;89;p19"/>
          <p:cNvSpPr txBox="1"/>
          <p:nvPr>
            <p:ph idx="1" type="body"/>
          </p:nvPr>
        </p:nvSpPr>
        <p:spPr>
          <a:xfrm>
            <a:off x="9296400" y="2286000"/>
            <a:ext cx="2432400" cy="3502200"/>
          </a:xfrm>
          <a:prstGeom prst="rect">
            <a:avLst/>
          </a:prstGeom>
          <a:noFill/>
          <a:ln>
            <a:noFill/>
          </a:ln>
        </p:spPr>
        <p:txBody>
          <a:bodyPr anchorCtr="0" anchor="t" bIns="45700" lIns="91425" spcFirstLastPara="1" rIns="91425" wrap="square" tIns="45700">
            <a:normAutofit/>
          </a:bodyPr>
          <a:lstStyle>
            <a:lvl1pPr indent="-228600" lvl="0" marL="457200" algn="l">
              <a:lnSpc>
                <a:spcPct val="110000"/>
              </a:lnSpc>
              <a:spcBef>
                <a:spcPts val="800"/>
              </a:spcBef>
              <a:spcAft>
                <a:spcPts val="0"/>
              </a:spcAft>
              <a:buSzPts val="1400"/>
              <a:buNone/>
              <a:defRPr sz="1400">
                <a:solidFill>
                  <a:srgbClr val="FFFFFF"/>
                </a:solidFill>
              </a:defRPr>
            </a:lvl1pPr>
            <a:lvl2pPr indent="-228600" lvl="1" marL="914400" algn="l">
              <a:lnSpc>
                <a:spcPct val="100000"/>
              </a:lnSpc>
              <a:spcBef>
                <a:spcPts val="500"/>
              </a:spcBef>
              <a:spcAft>
                <a:spcPts val="0"/>
              </a:spcAft>
              <a:buSzPts val="1200"/>
              <a:buNone/>
              <a:defRPr sz="1200"/>
            </a:lvl2pPr>
            <a:lvl3pPr indent="-228600" lvl="2" marL="1371600" algn="l">
              <a:lnSpc>
                <a:spcPct val="100000"/>
              </a:lnSpc>
              <a:spcBef>
                <a:spcPts val="500"/>
              </a:spcBef>
              <a:spcAft>
                <a:spcPts val="0"/>
              </a:spcAft>
              <a:buSzPts val="1000"/>
              <a:buNone/>
              <a:defRPr sz="1000"/>
            </a:lvl3pPr>
            <a:lvl4pPr indent="-228600" lvl="3" marL="1828800" algn="l">
              <a:lnSpc>
                <a:spcPct val="100000"/>
              </a:lnSpc>
              <a:spcBef>
                <a:spcPts val="500"/>
              </a:spcBef>
              <a:spcAft>
                <a:spcPts val="0"/>
              </a:spcAft>
              <a:buSzPts val="900"/>
              <a:buNone/>
              <a:defRPr sz="900"/>
            </a:lvl4pPr>
            <a:lvl5pPr indent="-228600" lvl="4" marL="2286000" algn="l">
              <a:lnSpc>
                <a:spcPct val="100000"/>
              </a:lnSpc>
              <a:spcBef>
                <a:spcPts val="500"/>
              </a:spcBef>
              <a:spcAft>
                <a:spcPts val="0"/>
              </a:spcAft>
              <a:buSzPts val="900"/>
              <a:buNone/>
              <a:defRPr sz="900"/>
            </a:lvl5pPr>
            <a:lvl6pPr indent="-228600" lvl="5" marL="2743200" algn="l">
              <a:lnSpc>
                <a:spcPct val="100000"/>
              </a:lnSpc>
              <a:spcBef>
                <a:spcPts val="500"/>
              </a:spcBef>
              <a:spcAft>
                <a:spcPts val="0"/>
              </a:spcAft>
              <a:buSzPts val="900"/>
              <a:buNone/>
              <a:defRPr sz="900"/>
            </a:lvl6pPr>
            <a:lvl7pPr indent="-228600" lvl="6" marL="3200400" algn="l">
              <a:lnSpc>
                <a:spcPct val="100000"/>
              </a:lnSpc>
              <a:spcBef>
                <a:spcPts val="500"/>
              </a:spcBef>
              <a:spcAft>
                <a:spcPts val="0"/>
              </a:spcAft>
              <a:buSzPts val="900"/>
              <a:buNone/>
              <a:defRPr sz="900"/>
            </a:lvl7pPr>
            <a:lvl8pPr indent="-228600" lvl="7" marL="3657600" algn="l">
              <a:lnSpc>
                <a:spcPct val="100000"/>
              </a:lnSpc>
              <a:spcBef>
                <a:spcPts val="500"/>
              </a:spcBef>
              <a:spcAft>
                <a:spcPts val="0"/>
              </a:spcAft>
              <a:buSzPts val="900"/>
              <a:buNone/>
              <a:defRPr sz="900"/>
            </a:lvl8pPr>
            <a:lvl9pPr indent="-228600" lvl="8" marL="4114800" algn="l">
              <a:lnSpc>
                <a:spcPct val="100000"/>
              </a:lnSpc>
              <a:spcBef>
                <a:spcPts val="500"/>
              </a:spcBef>
              <a:spcAft>
                <a:spcPts val="0"/>
              </a:spcAft>
              <a:buSzPts val="900"/>
              <a:buNone/>
              <a:defRPr sz="900"/>
            </a:lvl9pPr>
          </a:lstStyle>
          <a:p/>
        </p:txBody>
      </p:sp>
      <p:sp>
        <p:nvSpPr>
          <p:cNvPr id="90" name="Google Shape;90;p19"/>
          <p:cNvSpPr txBox="1"/>
          <p:nvPr>
            <p:ph idx="10" type="dt"/>
          </p:nvPr>
        </p:nvSpPr>
        <p:spPr>
          <a:xfrm>
            <a:off x="274320" y="6307672"/>
            <a:ext cx="2743200" cy="274200"/>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SzPts val="1400"/>
              <a:buNone/>
              <a:defRPr>
                <a:solidFill>
                  <a:srgbClr val="FFFFF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1" name="Google Shape;91;p19"/>
          <p:cNvSpPr txBox="1"/>
          <p:nvPr>
            <p:ph idx="11" type="ftr"/>
          </p:nvPr>
        </p:nvSpPr>
        <p:spPr>
          <a:xfrm>
            <a:off x="3489960" y="6307672"/>
            <a:ext cx="5212200" cy="274200"/>
          </a:xfrm>
          <a:prstGeom prst="rect">
            <a:avLst/>
          </a:prstGeom>
          <a:noFill/>
          <a:ln>
            <a:noFill/>
          </a:ln>
        </p:spPr>
        <p:txBody>
          <a:bodyPr anchorCtr="0" anchor="b" bIns="45700" lIns="91425" spcFirstLastPara="1" rIns="91425" wrap="square" tIns="45700">
            <a:noAutofit/>
          </a:bodyPr>
          <a:lstStyle>
            <a:lvl1pPr lvl="0" algn="r">
              <a:lnSpc>
                <a:spcPct val="100000"/>
              </a:lnSpc>
              <a:spcBef>
                <a:spcPts val="0"/>
              </a:spcBef>
              <a:spcAft>
                <a:spcPts val="0"/>
              </a:spcAft>
              <a:buSzPts val="1400"/>
              <a:buNone/>
              <a:defRPr sz="1000">
                <a:solidFill>
                  <a:srgbClr val="FFFFFF"/>
                </a:solidFill>
                <a:latin typeface="Century Gothic"/>
                <a:ea typeface="Century Gothic"/>
                <a:cs typeface="Century Gothic"/>
                <a:sym typeface="Century Gothic"/>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2" name="Google Shape;92;p19"/>
          <p:cNvSpPr txBox="1"/>
          <p:nvPr>
            <p:ph idx="12" type="sldNum"/>
          </p:nvPr>
        </p:nvSpPr>
        <p:spPr>
          <a:xfrm>
            <a:off x="10396728" y="6227064"/>
            <a:ext cx="1463100" cy="274200"/>
          </a:xfrm>
          <a:prstGeom prst="rect">
            <a:avLst/>
          </a:prstGeom>
          <a:noFill/>
          <a:ln>
            <a:noFill/>
          </a:ln>
        </p:spPr>
        <p:txBody>
          <a:bodyPr anchorCtr="0" anchor="b" bIns="45700" lIns="91425" spcFirstLastPara="1" rIns="91425" wrap="square" tIns="4570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rgbClr val="FFFFFF"/>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rgbClr val="FFFFFF"/>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rgbClr val="FFFFFF"/>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rgbClr val="FFFFFF"/>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rgbClr val="FFFFFF"/>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rgbClr val="FFFFFF"/>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rgbClr val="FFFFFF"/>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rgbClr val="FFFFFF"/>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rgbClr val="FFFFFF"/>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GB"/>
              <a:t>‹#›</a:t>
            </a:fld>
            <a:endParaRPr/>
          </a:p>
        </p:txBody>
      </p:sp>
      <p:sp>
        <p:nvSpPr>
          <p:cNvPr id="93" name="Google Shape;93;p19"/>
          <p:cNvSpPr/>
          <p:nvPr/>
        </p:nvSpPr>
        <p:spPr>
          <a:xfrm>
            <a:off x="9157546" y="374904"/>
            <a:ext cx="2651700" cy="6108300"/>
          </a:xfrm>
          <a:prstGeom prst="rect">
            <a:avLst/>
          </a:prstGeom>
          <a:noFill/>
          <a:ln cap="sq" cmpd="sng" w="9525">
            <a:solidFill>
              <a:srgbClr val="FFFFFF"/>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76CEEF"/>
        </a:solidFill>
      </p:bgPr>
    </p:bg>
    <p:spTree>
      <p:nvGrpSpPr>
        <p:cNvPr id="9" name="Shape 9"/>
        <p:cNvGrpSpPr/>
        <p:nvPr/>
      </p:nvGrpSpPr>
      <p:grpSpPr>
        <a:xfrm>
          <a:off x="0" y="0"/>
          <a:ext cx="0" cy="0"/>
          <a:chOff x="0" y="0"/>
          <a:chExt cx="0" cy="0"/>
        </a:xfrm>
      </p:grpSpPr>
      <p:sp>
        <p:nvSpPr>
          <p:cNvPr id="10" name="Google Shape;10;p10"/>
          <p:cNvSpPr/>
          <p:nvPr/>
        </p:nvSpPr>
        <p:spPr>
          <a:xfrm>
            <a:off x="234696" y="237744"/>
            <a:ext cx="11722500" cy="6382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 name="Google Shape;11;p10"/>
          <p:cNvSpPr txBox="1"/>
          <p:nvPr>
            <p:ph type="title"/>
          </p:nvPr>
        </p:nvSpPr>
        <p:spPr>
          <a:xfrm>
            <a:off x="1066800" y="642594"/>
            <a:ext cx="10058400" cy="1371600"/>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rgbClr val="262626"/>
              </a:buClr>
              <a:buSzPts val="4800"/>
              <a:buFont typeface="Century Gothic"/>
              <a:buNone/>
              <a:defRPr b="0" i="0" sz="4800" u="none" cap="none" strike="noStrike">
                <a:solidFill>
                  <a:srgbClr val="262626"/>
                </a:solidFill>
                <a:latin typeface="Century Gothic"/>
                <a:ea typeface="Century Gothic"/>
                <a:cs typeface="Century Gothic"/>
                <a:sym typeface="Century Gothic"/>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2" name="Google Shape;12;p10"/>
          <p:cNvSpPr txBox="1"/>
          <p:nvPr>
            <p:ph idx="1" type="body"/>
          </p:nvPr>
        </p:nvSpPr>
        <p:spPr>
          <a:xfrm>
            <a:off x="1066800" y="2103120"/>
            <a:ext cx="10058400" cy="3931800"/>
          </a:xfrm>
          <a:prstGeom prst="rect">
            <a:avLst/>
          </a:prstGeom>
          <a:noFill/>
          <a:ln>
            <a:noFill/>
          </a:ln>
        </p:spPr>
        <p:txBody>
          <a:bodyPr anchorCtr="0" anchor="t" bIns="45700" lIns="91425" spcFirstLastPara="1" rIns="91425" wrap="square" tIns="45700">
            <a:normAutofit/>
          </a:bodyPr>
          <a:lstStyle>
            <a:lvl1pPr indent="-342900" lvl="0" marL="457200" marR="0" rtl="0" algn="l">
              <a:lnSpc>
                <a:spcPct val="100000"/>
              </a:lnSpc>
              <a:spcBef>
                <a:spcPts val="900"/>
              </a:spcBef>
              <a:spcAft>
                <a:spcPts val="0"/>
              </a:spcAft>
              <a:buClr>
                <a:srgbClr val="262626"/>
              </a:buClr>
              <a:buSzPts val="1800"/>
              <a:buFont typeface="Garamond"/>
              <a:buChar char="◦"/>
              <a:defRPr b="0" i="0" sz="1800" u="none" cap="none" strike="noStrike">
                <a:solidFill>
                  <a:schemeClr val="dk1"/>
                </a:solidFill>
                <a:latin typeface="Century Gothic"/>
                <a:ea typeface="Century Gothic"/>
                <a:cs typeface="Century Gothic"/>
                <a:sym typeface="Century Gothic"/>
              </a:defRPr>
            </a:lvl1pPr>
            <a:lvl2pPr indent="-330200" lvl="1" marL="914400" marR="0" rtl="0" algn="l">
              <a:lnSpc>
                <a:spcPct val="100000"/>
              </a:lnSpc>
              <a:spcBef>
                <a:spcPts val="500"/>
              </a:spcBef>
              <a:spcAft>
                <a:spcPts val="0"/>
              </a:spcAft>
              <a:buClr>
                <a:srgbClr val="262626"/>
              </a:buClr>
              <a:buSzPts val="1600"/>
              <a:buFont typeface="Garamond"/>
              <a:buChar char="◦"/>
              <a:defRPr b="0" i="0" sz="1600" u="none" cap="none" strike="noStrike">
                <a:solidFill>
                  <a:schemeClr val="dk1"/>
                </a:solidFill>
                <a:latin typeface="Century Gothic"/>
                <a:ea typeface="Century Gothic"/>
                <a:cs typeface="Century Gothic"/>
                <a:sym typeface="Century Gothic"/>
              </a:defRPr>
            </a:lvl2pPr>
            <a:lvl3pPr indent="-317500" lvl="2" marL="1371600" marR="0" rtl="0" algn="l">
              <a:lnSpc>
                <a:spcPct val="100000"/>
              </a:lnSpc>
              <a:spcBef>
                <a:spcPts val="500"/>
              </a:spcBef>
              <a:spcAft>
                <a:spcPts val="0"/>
              </a:spcAft>
              <a:buClr>
                <a:srgbClr val="262626"/>
              </a:buClr>
              <a:buSzPts val="1400"/>
              <a:buFont typeface="Garamond"/>
              <a:buChar char="◦"/>
              <a:defRPr b="0" i="0" sz="1400" u="none" cap="none" strike="noStrike">
                <a:solidFill>
                  <a:schemeClr val="dk1"/>
                </a:solidFill>
                <a:latin typeface="Century Gothic"/>
                <a:ea typeface="Century Gothic"/>
                <a:cs typeface="Century Gothic"/>
                <a:sym typeface="Century Gothic"/>
              </a:defRPr>
            </a:lvl3pPr>
            <a:lvl4pPr indent="-317500" lvl="3" marL="1828800" marR="0" rtl="0" algn="l">
              <a:lnSpc>
                <a:spcPct val="100000"/>
              </a:lnSpc>
              <a:spcBef>
                <a:spcPts val="500"/>
              </a:spcBef>
              <a:spcAft>
                <a:spcPts val="0"/>
              </a:spcAft>
              <a:buClr>
                <a:srgbClr val="262626"/>
              </a:buClr>
              <a:buSzPts val="1400"/>
              <a:buFont typeface="Garamond"/>
              <a:buChar char="◦"/>
              <a:defRPr b="0" i="0" sz="1400" u="none" cap="none" strike="noStrike">
                <a:solidFill>
                  <a:schemeClr val="dk1"/>
                </a:solidFill>
                <a:latin typeface="Century Gothic"/>
                <a:ea typeface="Century Gothic"/>
                <a:cs typeface="Century Gothic"/>
                <a:sym typeface="Century Gothic"/>
              </a:defRPr>
            </a:lvl4pPr>
            <a:lvl5pPr indent="-317500" lvl="4" marL="2286000" marR="0" rtl="0" algn="l">
              <a:lnSpc>
                <a:spcPct val="100000"/>
              </a:lnSpc>
              <a:spcBef>
                <a:spcPts val="500"/>
              </a:spcBef>
              <a:spcAft>
                <a:spcPts val="0"/>
              </a:spcAft>
              <a:buClr>
                <a:srgbClr val="262626"/>
              </a:buClr>
              <a:buSzPts val="1400"/>
              <a:buFont typeface="Garamond"/>
              <a:buChar char="◦"/>
              <a:defRPr b="0" i="0" sz="1400" u="none" cap="none" strike="noStrike">
                <a:solidFill>
                  <a:schemeClr val="dk1"/>
                </a:solidFill>
                <a:latin typeface="Century Gothic"/>
                <a:ea typeface="Century Gothic"/>
                <a:cs typeface="Century Gothic"/>
                <a:sym typeface="Century Gothic"/>
              </a:defRPr>
            </a:lvl5pPr>
            <a:lvl6pPr indent="-317500" lvl="5" marL="2743200" marR="0" rtl="0" algn="l">
              <a:lnSpc>
                <a:spcPct val="100000"/>
              </a:lnSpc>
              <a:spcBef>
                <a:spcPts val="500"/>
              </a:spcBef>
              <a:spcAft>
                <a:spcPts val="0"/>
              </a:spcAft>
              <a:buClr>
                <a:srgbClr val="262626"/>
              </a:buClr>
              <a:buSzPts val="1400"/>
              <a:buFont typeface="Garamond"/>
              <a:buChar char="◦"/>
              <a:defRPr b="0" i="0" sz="1400" u="none" cap="none" strike="noStrike">
                <a:solidFill>
                  <a:schemeClr val="dk1"/>
                </a:solidFill>
                <a:latin typeface="Century Gothic"/>
                <a:ea typeface="Century Gothic"/>
                <a:cs typeface="Century Gothic"/>
                <a:sym typeface="Century Gothic"/>
              </a:defRPr>
            </a:lvl6pPr>
            <a:lvl7pPr indent="-317500" lvl="6" marL="3200400" marR="0" rtl="0" algn="l">
              <a:lnSpc>
                <a:spcPct val="100000"/>
              </a:lnSpc>
              <a:spcBef>
                <a:spcPts val="500"/>
              </a:spcBef>
              <a:spcAft>
                <a:spcPts val="0"/>
              </a:spcAft>
              <a:buClr>
                <a:srgbClr val="262626"/>
              </a:buClr>
              <a:buSzPts val="1400"/>
              <a:buFont typeface="Garamond"/>
              <a:buChar char="◦"/>
              <a:defRPr b="0" i="0" sz="1400" u="none" cap="none" strike="noStrike">
                <a:solidFill>
                  <a:schemeClr val="dk1"/>
                </a:solidFill>
                <a:latin typeface="Century Gothic"/>
                <a:ea typeface="Century Gothic"/>
                <a:cs typeface="Century Gothic"/>
                <a:sym typeface="Century Gothic"/>
              </a:defRPr>
            </a:lvl7pPr>
            <a:lvl8pPr indent="-317500" lvl="7" marL="3657600" marR="0" rtl="0" algn="l">
              <a:lnSpc>
                <a:spcPct val="100000"/>
              </a:lnSpc>
              <a:spcBef>
                <a:spcPts val="500"/>
              </a:spcBef>
              <a:spcAft>
                <a:spcPts val="0"/>
              </a:spcAft>
              <a:buClr>
                <a:srgbClr val="262626"/>
              </a:buClr>
              <a:buSzPts val="1400"/>
              <a:buFont typeface="Garamond"/>
              <a:buChar char="◦"/>
              <a:defRPr b="0" i="0" sz="1400" u="none" cap="none" strike="noStrike">
                <a:solidFill>
                  <a:schemeClr val="dk1"/>
                </a:solidFill>
                <a:latin typeface="Century Gothic"/>
                <a:ea typeface="Century Gothic"/>
                <a:cs typeface="Century Gothic"/>
                <a:sym typeface="Century Gothic"/>
              </a:defRPr>
            </a:lvl8pPr>
            <a:lvl9pPr indent="-317500" lvl="8" marL="4114800" marR="0" rtl="0" algn="l">
              <a:lnSpc>
                <a:spcPct val="100000"/>
              </a:lnSpc>
              <a:spcBef>
                <a:spcPts val="500"/>
              </a:spcBef>
              <a:spcAft>
                <a:spcPts val="0"/>
              </a:spcAft>
              <a:buClr>
                <a:srgbClr val="262626"/>
              </a:buClr>
              <a:buSzPts val="1400"/>
              <a:buFont typeface="Garamond"/>
              <a:buChar char="◦"/>
              <a:defRPr b="0" i="0" sz="1400" u="none" cap="none" strike="noStrike">
                <a:solidFill>
                  <a:schemeClr val="dk1"/>
                </a:solidFill>
                <a:latin typeface="Century Gothic"/>
                <a:ea typeface="Century Gothic"/>
                <a:cs typeface="Century Gothic"/>
                <a:sym typeface="Century Gothic"/>
              </a:defRPr>
            </a:lvl9pPr>
          </a:lstStyle>
          <a:p/>
        </p:txBody>
      </p:sp>
      <p:sp>
        <p:nvSpPr>
          <p:cNvPr id="13" name="Google Shape;13;p10"/>
          <p:cNvSpPr txBox="1"/>
          <p:nvPr>
            <p:ph idx="10" type="dt"/>
          </p:nvPr>
        </p:nvSpPr>
        <p:spPr>
          <a:xfrm>
            <a:off x="274320" y="6307672"/>
            <a:ext cx="2743200" cy="274200"/>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000" u="none" cap="none" strike="noStrike">
                <a:solidFill>
                  <a:srgbClr val="3F3F3F"/>
                </a:solidFill>
                <a:latin typeface="Century Gothic"/>
                <a:ea typeface="Century Gothic"/>
                <a:cs typeface="Century Gothic"/>
                <a:sym typeface="Century Gothic"/>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9pPr>
          </a:lstStyle>
          <a:p/>
        </p:txBody>
      </p:sp>
      <p:sp>
        <p:nvSpPr>
          <p:cNvPr id="14" name="Google Shape;14;p10"/>
          <p:cNvSpPr txBox="1"/>
          <p:nvPr>
            <p:ph idx="11" type="ftr"/>
          </p:nvPr>
        </p:nvSpPr>
        <p:spPr>
          <a:xfrm>
            <a:off x="3489960" y="6307672"/>
            <a:ext cx="5212200" cy="274200"/>
          </a:xfrm>
          <a:prstGeom prst="rect">
            <a:avLst/>
          </a:prstGeom>
          <a:noFill/>
          <a:ln>
            <a:noFill/>
          </a:ln>
        </p:spPr>
        <p:txBody>
          <a:bodyPr anchorCtr="0" anchor="b"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000" u="none" cap="none" strike="noStrike">
                <a:solidFill>
                  <a:srgbClr val="3F3F3F"/>
                </a:solidFill>
                <a:latin typeface="Century Gothic"/>
                <a:ea typeface="Century Gothic"/>
                <a:cs typeface="Century Gothic"/>
                <a:sym typeface="Century Gothic"/>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9pPr>
          </a:lstStyle>
          <a:p/>
        </p:txBody>
      </p:sp>
      <p:sp>
        <p:nvSpPr>
          <p:cNvPr id="15" name="Google Shape;15;p10"/>
          <p:cNvSpPr txBox="1"/>
          <p:nvPr>
            <p:ph idx="12" type="sldNum"/>
          </p:nvPr>
        </p:nvSpPr>
        <p:spPr>
          <a:xfrm>
            <a:off x="10469880" y="6307672"/>
            <a:ext cx="1463100" cy="274200"/>
          </a:xfrm>
          <a:prstGeom prst="rect">
            <a:avLst/>
          </a:prstGeom>
          <a:noFill/>
          <a:ln>
            <a:noFill/>
          </a:ln>
        </p:spPr>
        <p:txBody>
          <a:bodyPr anchorCtr="0" anchor="b"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rgbClr val="3F3F3F"/>
                </a:solidFill>
                <a:latin typeface="Century Gothic"/>
                <a:ea typeface="Century Gothic"/>
                <a:cs typeface="Century Gothic"/>
                <a:sym typeface="Century Gothic"/>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rgbClr val="3F3F3F"/>
                </a:solidFill>
                <a:latin typeface="Century Gothic"/>
                <a:ea typeface="Century Gothic"/>
                <a:cs typeface="Century Gothic"/>
                <a:sym typeface="Century Gothic"/>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rgbClr val="3F3F3F"/>
                </a:solidFill>
                <a:latin typeface="Century Gothic"/>
                <a:ea typeface="Century Gothic"/>
                <a:cs typeface="Century Gothic"/>
                <a:sym typeface="Century Gothic"/>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rgbClr val="3F3F3F"/>
                </a:solidFill>
                <a:latin typeface="Century Gothic"/>
                <a:ea typeface="Century Gothic"/>
                <a:cs typeface="Century Gothic"/>
                <a:sym typeface="Century Gothic"/>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rgbClr val="3F3F3F"/>
                </a:solidFill>
                <a:latin typeface="Century Gothic"/>
                <a:ea typeface="Century Gothic"/>
                <a:cs typeface="Century Gothic"/>
                <a:sym typeface="Century Gothic"/>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rgbClr val="3F3F3F"/>
                </a:solidFill>
                <a:latin typeface="Century Gothic"/>
                <a:ea typeface="Century Gothic"/>
                <a:cs typeface="Century Gothic"/>
                <a:sym typeface="Century Gothic"/>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rgbClr val="3F3F3F"/>
                </a:solidFill>
                <a:latin typeface="Century Gothic"/>
                <a:ea typeface="Century Gothic"/>
                <a:cs typeface="Century Gothic"/>
                <a:sym typeface="Century Gothic"/>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rgbClr val="3F3F3F"/>
                </a:solidFill>
                <a:latin typeface="Century Gothic"/>
                <a:ea typeface="Century Gothic"/>
                <a:cs typeface="Century Gothic"/>
                <a:sym typeface="Century Gothic"/>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rgbClr val="3F3F3F"/>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0.png"/><Relationship Id="rId4" Type="http://schemas.openxmlformats.org/officeDocument/2006/relationships/image" Target="../media/image12.png"/><Relationship Id="rId5" Type="http://schemas.openxmlformats.org/officeDocument/2006/relationships/image" Target="../media/image3.png"/><Relationship Id="rId6" Type="http://schemas.openxmlformats.org/officeDocument/2006/relationships/image" Target="../media/image4.png"/><Relationship Id="rId7" Type="http://schemas.openxmlformats.org/officeDocument/2006/relationships/image" Target="../media/image9.png"/><Relationship Id="rId8" Type="http://schemas.openxmlformats.org/officeDocument/2006/relationships/image" Target="../media/image1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0.png"/><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6.png"/><Relationship Id="rId4" Type="http://schemas.openxmlformats.org/officeDocument/2006/relationships/hyperlink" Target="https://soraapp.com/library/ukprimary" TargetMode="External"/><Relationship Id="rId5" Type="http://schemas.openxmlformats.org/officeDocument/2006/relationships/hyperlink" Target="https://www.thereaderteacher.com/" TargetMode="External"/><Relationship Id="rId6" Type="http://schemas.openxmlformats.org/officeDocument/2006/relationships/image" Target="../media/image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8.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 name="Shape 109"/>
        <p:cNvGrpSpPr/>
        <p:nvPr/>
      </p:nvGrpSpPr>
      <p:grpSpPr>
        <a:xfrm>
          <a:off x="0" y="0"/>
          <a:ext cx="0" cy="0"/>
          <a:chOff x="0" y="0"/>
          <a:chExt cx="0" cy="0"/>
        </a:xfrm>
      </p:grpSpPr>
      <p:sp>
        <p:nvSpPr>
          <p:cNvPr id="110" name="Google Shape;110;p1"/>
          <p:cNvSpPr txBox="1"/>
          <p:nvPr>
            <p:ph type="ctrTitle"/>
          </p:nvPr>
        </p:nvSpPr>
        <p:spPr>
          <a:xfrm>
            <a:off x="1561708" y="2091263"/>
            <a:ext cx="9068700" cy="2590800"/>
          </a:xfrm>
          <a:prstGeom prst="rect">
            <a:avLst/>
          </a:prstGeom>
          <a:noFill/>
          <a:ln>
            <a:noFill/>
          </a:ln>
        </p:spPr>
        <p:txBody>
          <a:bodyPr anchorCtr="0" anchor="ctr" bIns="45700" lIns="91425" spcFirstLastPara="1" rIns="91425" wrap="square" tIns="45700">
            <a:noAutofit/>
          </a:bodyPr>
          <a:lstStyle/>
          <a:p>
            <a:pPr indent="0" lvl="0" marL="0" rtl="0" algn="ctr">
              <a:lnSpc>
                <a:spcPct val="83000"/>
              </a:lnSpc>
              <a:spcBef>
                <a:spcPts val="0"/>
              </a:spcBef>
              <a:spcAft>
                <a:spcPts val="0"/>
              </a:spcAft>
              <a:buClr>
                <a:srgbClr val="262626"/>
              </a:buClr>
              <a:buSzPts val="7200"/>
              <a:buFont typeface="Century Gothic"/>
              <a:buNone/>
            </a:pPr>
            <a:r>
              <a:rPr lang="en-GB"/>
              <a:t>READING CAFE</a:t>
            </a:r>
            <a:endParaRPr/>
          </a:p>
        </p:txBody>
      </p:sp>
      <p:sp>
        <p:nvSpPr>
          <p:cNvPr id="111" name="Google Shape;111;p1"/>
          <p:cNvSpPr txBox="1"/>
          <p:nvPr>
            <p:ph idx="1" type="subTitle"/>
          </p:nvPr>
        </p:nvSpPr>
        <p:spPr>
          <a:xfrm>
            <a:off x="1624243" y="4219515"/>
            <a:ext cx="9070848" cy="725347"/>
          </a:xfrm>
          <a:prstGeom prst="rect">
            <a:avLst/>
          </a:prstGeom>
          <a:noFill/>
          <a:ln>
            <a:noFill/>
          </a:ln>
        </p:spPr>
        <p:txBody>
          <a:bodyPr anchorCtr="0" anchor="t" bIns="45700" lIns="91425" spcFirstLastPara="1" rIns="91425" wrap="square" tIns="45700">
            <a:normAutofit/>
          </a:bodyPr>
          <a:lstStyle/>
          <a:p>
            <a:pPr indent="0" lvl="0" marL="0" rtl="0" algn="ctr">
              <a:lnSpc>
                <a:spcPct val="100000"/>
              </a:lnSpc>
              <a:spcBef>
                <a:spcPts val="0"/>
              </a:spcBef>
              <a:spcAft>
                <a:spcPts val="0"/>
              </a:spcAft>
              <a:buSzPts val="2800"/>
              <a:buNone/>
            </a:pPr>
            <a:r>
              <a:rPr lang="en-GB" sz="2800"/>
              <a:t>Year 5 </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 name="Shape 176"/>
        <p:cNvGrpSpPr/>
        <p:nvPr/>
      </p:nvGrpSpPr>
      <p:grpSpPr>
        <a:xfrm>
          <a:off x="0" y="0"/>
          <a:ext cx="0" cy="0"/>
          <a:chOff x="0" y="0"/>
          <a:chExt cx="0" cy="0"/>
        </a:xfrm>
      </p:grpSpPr>
      <p:sp>
        <p:nvSpPr>
          <p:cNvPr id="177" name="Google Shape;177;g30558bbc8b4_0_13"/>
          <p:cNvSpPr txBox="1"/>
          <p:nvPr>
            <p:ph type="title"/>
          </p:nvPr>
        </p:nvSpPr>
        <p:spPr>
          <a:xfrm>
            <a:off x="381000" y="337794"/>
            <a:ext cx="10058400" cy="13716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GB"/>
              <a:t>The House with Chicken Legs</a:t>
            </a:r>
            <a:endParaRPr/>
          </a:p>
        </p:txBody>
      </p:sp>
      <p:pic>
        <p:nvPicPr>
          <p:cNvPr id="178" name="Google Shape;178;g30558bbc8b4_0_13"/>
          <p:cNvPicPr preferRelativeResize="0"/>
          <p:nvPr/>
        </p:nvPicPr>
        <p:blipFill>
          <a:blip r:embed="rId3">
            <a:alphaModFix/>
          </a:blip>
          <a:stretch>
            <a:fillRect/>
          </a:stretch>
        </p:blipFill>
        <p:spPr>
          <a:xfrm>
            <a:off x="8707226" y="1805775"/>
            <a:ext cx="3003499" cy="4536274"/>
          </a:xfrm>
          <a:prstGeom prst="rect">
            <a:avLst/>
          </a:prstGeom>
          <a:noFill/>
          <a:ln>
            <a:noFill/>
          </a:ln>
        </p:spPr>
      </p:pic>
      <p:pic>
        <p:nvPicPr>
          <p:cNvPr id="179" name="Google Shape;179;g30558bbc8b4_0_13"/>
          <p:cNvPicPr preferRelativeResize="0"/>
          <p:nvPr/>
        </p:nvPicPr>
        <p:blipFill>
          <a:blip r:embed="rId4">
            <a:alphaModFix/>
          </a:blip>
          <a:stretch>
            <a:fillRect/>
          </a:stretch>
        </p:blipFill>
        <p:spPr>
          <a:xfrm>
            <a:off x="5490350" y="1804406"/>
            <a:ext cx="2978724" cy="4539008"/>
          </a:xfrm>
          <a:prstGeom prst="rect">
            <a:avLst/>
          </a:prstGeom>
          <a:noFill/>
          <a:ln>
            <a:noFill/>
          </a:ln>
        </p:spPr>
      </p:pic>
      <p:pic>
        <p:nvPicPr>
          <p:cNvPr id="180" name="Google Shape;180;g30558bbc8b4_0_13"/>
          <p:cNvPicPr preferRelativeResize="0"/>
          <p:nvPr/>
        </p:nvPicPr>
        <p:blipFill>
          <a:blip r:embed="rId5">
            <a:alphaModFix/>
          </a:blip>
          <a:stretch>
            <a:fillRect/>
          </a:stretch>
        </p:blipFill>
        <p:spPr>
          <a:xfrm>
            <a:off x="311150" y="3710449"/>
            <a:ext cx="2288375" cy="2288375"/>
          </a:xfrm>
          <a:prstGeom prst="rect">
            <a:avLst/>
          </a:prstGeom>
          <a:noFill/>
          <a:ln>
            <a:noFill/>
          </a:ln>
        </p:spPr>
      </p:pic>
      <p:sp>
        <p:nvSpPr>
          <p:cNvPr id="181" name="Google Shape;181;g30558bbc8b4_0_13"/>
          <p:cNvSpPr txBox="1"/>
          <p:nvPr/>
        </p:nvSpPr>
        <p:spPr>
          <a:xfrm>
            <a:off x="311150" y="6002100"/>
            <a:ext cx="28575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GB" sz="2000">
                <a:latin typeface="Century Gothic"/>
                <a:ea typeface="Century Gothic"/>
                <a:cs typeface="Century Gothic"/>
                <a:sym typeface="Century Gothic"/>
              </a:rPr>
              <a:t>Sophie Anderson </a:t>
            </a:r>
            <a:endParaRPr sz="2000">
              <a:latin typeface="Century Gothic"/>
              <a:ea typeface="Century Gothic"/>
              <a:cs typeface="Century Gothic"/>
              <a:sym typeface="Century Gothic"/>
            </a:endParaRPr>
          </a:p>
        </p:txBody>
      </p:sp>
      <p:pic>
        <p:nvPicPr>
          <p:cNvPr id="182" name="Google Shape;182;g30558bbc8b4_0_13"/>
          <p:cNvPicPr preferRelativeResize="0"/>
          <p:nvPr/>
        </p:nvPicPr>
        <p:blipFill>
          <a:blip r:embed="rId6">
            <a:alphaModFix/>
          </a:blip>
          <a:stretch>
            <a:fillRect/>
          </a:stretch>
        </p:blipFill>
        <p:spPr>
          <a:xfrm>
            <a:off x="1898925" y="1571089"/>
            <a:ext cx="1269725" cy="1935800"/>
          </a:xfrm>
          <a:prstGeom prst="rect">
            <a:avLst/>
          </a:prstGeom>
          <a:noFill/>
          <a:ln>
            <a:noFill/>
          </a:ln>
        </p:spPr>
      </p:pic>
      <p:pic>
        <p:nvPicPr>
          <p:cNvPr id="183" name="Google Shape;183;g30558bbc8b4_0_13"/>
          <p:cNvPicPr preferRelativeResize="0"/>
          <p:nvPr/>
        </p:nvPicPr>
        <p:blipFill>
          <a:blip r:embed="rId7">
            <a:alphaModFix/>
          </a:blip>
          <a:stretch>
            <a:fillRect/>
          </a:stretch>
        </p:blipFill>
        <p:spPr>
          <a:xfrm>
            <a:off x="3327676" y="1570251"/>
            <a:ext cx="1269724" cy="1937475"/>
          </a:xfrm>
          <a:prstGeom prst="rect">
            <a:avLst/>
          </a:prstGeom>
          <a:noFill/>
          <a:ln>
            <a:noFill/>
          </a:ln>
        </p:spPr>
      </p:pic>
      <p:pic>
        <p:nvPicPr>
          <p:cNvPr id="184" name="Google Shape;184;g30558bbc8b4_0_13"/>
          <p:cNvPicPr preferRelativeResize="0"/>
          <p:nvPr/>
        </p:nvPicPr>
        <p:blipFill>
          <a:blip r:embed="rId8">
            <a:alphaModFix/>
          </a:blip>
          <a:stretch>
            <a:fillRect/>
          </a:stretch>
        </p:blipFill>
        <p:spPr>
          <a:xfrm>
            <a:off x="470176" y="1566270"/>
            <a:ext cx="1269724" cy="194542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9" name="Shape 189"/>
        <p:cNvGrpSpPr/>
        <p:nvPr/>
      </p:nvGrpSpPr>
      <p:grpSpPr>
        <a:xfrm>
          <a:off x="0" y="0"/>
          <a:ext cx="0" cy="0"/>
          <a:chOff x="0" y="0"/>
          <a:chExt cx="0" cy="0"/>
        </a:xfrm>
      </p:grpSpPr>
      <p:cxnSp>
        <p:nvCxnSpPr>
          <p:cNvPr id="190" name="Google Shape;190;g1b9871ac323_0_105"/>
          <p:cNvCxnSpPr/>
          <p:nvPr/>
        </p:nvCxnSpPr>
        <p:spPr>
          <a:xfrm>
            <a:off x="5898703" y="26850"/>
            <a:ext cx="53700" cy="6816000"/>
          </a:xfrm>
          <a:prstGeom prst="straightConnector1">
            <a:avLst/>
          </a:prstGeom>
          <a:noFill/>
          <a:ln cap="flat" cmpd="sng" w="76200">
            <a:solidFill>
              <a:srgbClr val="000000"/>
            </a:solidFill>
            <a:prstDash val="solid"/>
            <a:round/>
            <a:headEnd len="sm" w="sm" type="none"/>
            <a:tailEnd len="sm" w="sm" type="none"/>
          </a:ln>
        </p:spPr>
      </p:cxnSp>
      <p:cxnSp>
        <p:nvCxnSpPr>
          <p:cNvPr id="191" name="Google Shape;191;g1b9871ac323_0_105"/>
          <p:cNvCxnSpPr/>
          <p:nvPr/>
        </p:nvCxnSpPr>
        <p:spPr>
          <a:xfrm>
            <a:off x="53725" y="3141162"/>
            <a:ext cx="12138300" cy="18000"/>
          </a:xfrm>
          <a:prstGeom prst="straightConnector1">
            <a:avLst/>
          </a:prstGeom>
          <a:noFill/>
          <a:ln cap="flat" cmpd="sng" w="76200">
            <a:solidFill>
              <a:srgbClr val="000000"/>
            </a:solidFill>
            <a:prstDash val="solid"/>
            <a:round/>
            <a:headEnd len="sm" w="sm" type="none"/>
            <a:tailEnd len="sm" w="sm" type="none"/>
          </a:ln>
        </p:spPr>
      </p:cxnSp>
      <p:sp>
        <p:nvSpPr>
          <p:cNvPr id="192" name="Google Shape;192;g1b9871ac323_0_105"/>
          <p:cNvSpPr txBox="1"/>
          <p:nvPr/>
        </p:nvSpPr>
        <p:spPr>
          <a:xfrm>
            <a:off x="6074225" y="54175"/>
            <a:ext cx="5976300" cy="31101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900"/>
              <a:buFont typeface="Arial"/>
              <a:buNone/>
            </a:pPr>
            <a:r>
              <a:rPr b="1" i="0" lang="en-GB" sz="2100" u="sng" cap="none" strike="noStrike">
                <a:solidFill>
                  <a:srgbClr val="000000"/>
                </a:solidFill>
                <a:latin typeface="Century Gothic"/>
                <a:ea typeface="Century Gothic"/>
                <a:cs typeface="Century Gothic"/>
                <a:sym typeface="Century Gothic"/>
              </a:rPr>
              <a:t>Time Capsule</a:t>
            </a:r>
            <a:endParaRPr b="1" i="0" sz="2100" u="sng" cap="none" strike="noStrike">
              <a:solidFill>
                <a:srgbClr val="000000"/>
              </a:solidFill>
              <a:latin typeface="Century Gothic"/>
              <a:ea typeface="Century Gothic"/>
              <a:cs typeface="Century Gothic"/>
              <a:sym typeface="Century Gothic"/>
            </a:endParaRPr>
          </a:p>
          <a:p>
            <a:pPr indent="0" lvl="0" marL="0" marR="0" rtl="0" algn="l">
              <a:lnSpc>
                <a:spcPct val="115000"/>
              </a:lnSpc>
              <a:spcBef>
                <a:spcPts val="0"/>
              </a:spcBef>
              <a:spcAft>
                <a:spcPts val="0"/>
              </a:spcAft>
              <a:buClr>
                <a:srgbClr val="000000"/>
              </a:buClr>
              <a:buSzPts val="1900"/>
              <a:buFont typeface="Arial"/>
              <a:buNone/>
            </a:pPr>
            <a:r>
              <a:rPr i="0" lang="en-GB" sz="2100" u="none" cap="none" strike="noStrike">
                <a:solidFill>
                  <a:srgbClr val="000000"/>
                </a:solidFill>
                <a:latin typeface="Century Gothic"/>
                <a:ea typeface="Century Gothic"/>
                <a:cs typeface="Century Gothic"/>
                <a:sym typeface="Century Gothic"/>
              </a:rPr>
              <a:t>When the dead gather in the house, they bring with them special memories of their lives. What are yo</a:t>
            </a:r>
            <a:r>
              <a:rPr lang="en-GB" sz="2100">
                <a:latin typeface="Century Gothic"/>
                <a:ea typeface="Century Gothic"/>
                <a:cs typeface="Century Gothic"/>
                <a:sym typeface="Century Gothic"/>
              </a:rPr>
              <a:t>ur</a:t>
            </a:r>
            <a:r>
              <a:rPr i="0" lang="en-GB" sz="2100" u="none" cap="none" strike="noStrike">
                <a:solidFill>
                  <a:srgbClr val="000000"/>
                </a:solidFill>
                <a:latin typeface="Century Gothic"/>
                <a:ea typeface="Century Gothic"/>
                <a:cs typeface="Century Gothic"/>
                <a:sym typeface="Century Gothic"/>
              </a:rPr>
              <a:t> special memories? </a:t>
            </a:r>
            <a:r>
              <a:rPr lang="en-GB" sz="2100">
                <a:latin typeface="Century Gothic"/>
                <a:ea typeface="Century Gothic"/>
                <a:cs typeface="Century Gothic"/>
                <a:sym typeface="Century Gothic"/>
              </a:rPr>
              <a:t>Create</a:t>
            </a:r>
            <a:r>
              <a:rPr i="0" lang="en-GB" sz="2100" u="none" cap="none" strike="noStrike">
                <a:solidFill>
                  <a:srgbClr val="000000"/>
                </a:solidFill>
                <a:latin typeface="Century Gothic"/>
                <a:ea typeface="Century Gothic"/>
                <a:cs typeface="Century Gothic"/>
                <a:sym typeface="Century Gothic"/>
              </a:rPr>
              <a:t> a box using the</a:t>
            </a:r>
            <a:r>
              <a:rPr lang="en-GB" sz="2100">
                <a:latin typeface="Century Gothic"/>
                <a:ea typeface="Century Gothic"/>
                <a:cs typeface="Century Gothic"/>
                <a:sym typeface="Century Gothic"/>
              </a:rPr>
              <a:t> template and create </a:t>
            </a:r>
            <a:r>
              <a:rPr i="0" lang="en-GB" sz="2100" u="none" cap="none" strike="noStrike">
                <a:solidFill>
                  <a:srgbClr val="000000"/>
                </a:solidFill>
                <a:latin typeface="Century Gothic"/>
                <a:ea typeface="Century Gothic"/>
                <a:cs typeface="Century Gothic"/>
                <a:sym typeface="Century Gothic"/>
              </a:rPr>
              <a:t>a time capsule. </a:t>
            </a:r>
            <a:r>
              <a:rPr lang="en-GB" sz="2100">
                <a:latin typeface="Century Gothic"/>
                <a:ea typeface="Century Gothic"/>
                <a:cs typeface="Century Gothic"/>
                <a:sym typeface="Century Gothic"/>
              </a:rPr>
              <a:t>Draw </a:t>
            </a:r>
            <a:r>
              <a:rPr i="0" lang="en-GB" sz="2100" u="none" cap="none" strike="noStrike">
                <a:solidFill>
                  <a:srgbClr val="000000"/>
                </a:solidFill>
                <a:latin typeface="Century Gothic"/>
                <a:ea typeface="Century Gothic"/>
                <a:cs typeface="Century Gothic"/>
                <a:sym typeface="Century Gothic"/>
              </a:rPr>
              <a:t>pictures of things that represent your identity</a:t>
            </a:r>
            <a:r>
              <a:rPr lang="en-GB" sz="2100">
                <a:latin typeface="Century Gothic"/>
                <a:ea typeface="Century Gothic"/>
                <a:cs typeface="Century Gothic"/>
                <a:sym typeface="Century Gothic"/>
              </a:rPr>
              <a:t> and something you would want to put in your capsule.</a:t>
            </a:r>
            <a:endParaRPr i="0" sz="2100" u="none" cap="none" strike="noStrike">
              <a:solidFill>
                <a:srgbClr val="000000"/>
              </a:solidFill>
              <a:latin typeface="Century Gothic"/>
              <a:ea typeface="Century Gothic"/>
              <a:cs typeface="Century Gothic"/>
              <a:sym typeface="Century Gothic"/>
            </a:endParaRPr>
          </a:p>
        </p:txBody>
      </p:sp>
      <p:sp>
        <p:nvSpPr>
          <p:cNvPr id="193" name="Google Shape;193;g1b9871ac323_0_105"/>
          <p:cNvSpPr txBox="1"/>
          <p:nvPr/>
        </p:nvSpPr>
        <p:spPr>
          <a:xfrm>
            <a:off x="245476" y="3399200"/>
            <a:ext cx="5277000" cy="8136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94" name="Google Shape;194;g1b9871ac323_0_105"/>
          <p:cNvSpPr txBox="1"/>
          <p:nvPr/>
        </p:nvSpPr>
        <p:spPr>
          <a:xfrm>
            <a:off x="6328625" y="3523775"/>
            <a:ext cx="5277000" cy="27384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900"/>
              <a:buFont typeface="Arial"/>
              <a:buNone/>
            </a:pPr>
            <a:r>
              <a:rPr b="1" i="0" lang="en-GB" sz="2100" u="sng" cap="none" strike="noStrike">
                <a:solidFill>
                  <a:srgbClr val="000000"/>
                </a:solidFill>
                <a:latin typeface="Century Gothic"/>
                <a:ea typeface="Century Gothic"/>
                <a:cs typeface="Century Gothic"/>
                <a:sym typeface="Century Gothic"/>
              </a:rPr>
              <a:t>Book Cover</a:t>
            </a:r>
            <a:endParaRPr b="1" i="0" sz="2100" u="sng" cap="none" strike="noStrike">
              <a:solidFill>
                <a:srgbClr val="000000"/>
              </a:solidFill>
              <a:latin typeface="Century Gothic"/>
              <a:ea typeface="Century Gothic"/>
              <a:cs typeface="Century Gothic"/>
              <a:sym typeface="Century Gothic"/>
            </a:endParaRPr>
          </a:p>
          <a:p>
            <a:pPr indent="0" lvl="0" marL="0" marR="0" rtl="0" algn="l">
              <a:lnSpc>
                <a:spcPct val="115000"/>
              </a:lnSpc>
              <a:spcBef>
                <a:spcPts val="0"/>
              </a:spcBef>
              <a:spcAft>
                <a:spcPts val="0"/>
              </a:spcAft>
              <a:buClr>
                <a:srgbClr val="000000"/>
              </a:buClr>
              <a:buSzPts val="1900"/>
              <a:buFont typeface="Arial"/>
              <a:buNone/>
            </a:pPr>
            <a:r>
              <a:rPr i="0" lang="en-GB" sz="2100" u="none" cap="none" strike="noStrike">
                <a:solidFill>
                  <a:srgbClr val="000000"/>
                </a:solidFill>
                <a:latin typeface="Century Gothic"/>
                <a:ea typeface="Century Gothic"/>
                <a:cs typeface="Century Gothic"/>
                <a:sym typeface="Century Gothic"/>
              </a:rPr>
              <a:t>Design your own book cover. This can be for the House with Chicken Legs or it can be for your House with _____ </a:t>
            </a:r>
            <a:r>
              <a:rPr lang="en-GB" sz="2100">
                <a:latin typeface="Century Gothic"/>
                <a:ea typeface="Century Gothic"/>
                <a:cs typeface="Century Gothic"/>
                <a:sym typeface="Century Gothic"/>
              </a:rPr>
              <a:t>Legs</a:t>
            </a:r>
            <a:r>
              <a:rPr i="0" lang="en-GB" sz="2100" u="none" cap="none" strike="noStrike">
                <a:solidFill>
                  <a:srgbClr val="000000"/>
                </a:solidFill>
                <a:latin typeface="Century Gothic"/>
                <a:ea typeface="Century Gothic"/>
                <a:cs typeface="Century Gothic"/>
                <a:sym typeface="Century Gothic"/>
              </a:rPr>
              <a:t>. You need to include a title and image just like the covers of Sophie Anderson books.</a:t>
            </a:r>
            <a:endParaRPr i="0" sz="2100" u="none" cap="none" strike="noStrike">
              <a:solidFill>
                <a:srgbClr val="000000"/>
              </a:solidFill>
              <a:latin typeface="Century Gothic"/>
              <a:ea typeface="Century Gothic"/>
              <a:cs typeface="Century Gothic"/>
              <a:sym typeface="Century Gothic"/>
            </a:endParaRPr>
          </a:p>
        </p:txBody>
      </p:sp>
      <p:pic>
        <p:nvPicPr>
          <p:cNvPr id="195" name="Google Shape;195;g1b9871ac323_0_105"/>
          <p:cNvPicPr preferRelativeResize="0"/>
          <p:nvPr/>
        </p:nvPicPr>
        <p:blipFill>
          <a:blip r:embed="rId3">
            <a:alphaModFix/>
          </a:blip>
          <a:stretch>
            <a:fillRect/>
          </a:stretch>
        </p:blipFill>
        <p:spPr>
          <a:xfrm>
            <a:off x="412525" y="405999"/>
            <a:ext cx="1652023" cy="2495099"/>
          </a:xfrm>
          <a:prstGeom prst="rect">
            <a:avLst/>
          </a:prstGeom>
          <a:noFill/>
          <a:ln>
            <a:noFill/>
          </a:ln>
        </p:spPr>
      </p:pic>
      <p:sp>
        <p:nvSpPr>
          <p:cNvPr id="196" name="Google Shape;196;g1b9871ac323_0_105"/>
          <p:cNvSpPr txBox="1"/>
          <p:nvPr/>
        </p:nvSpPr>
        <p:spPr>
          <a:xfrm>
            <a:off x="4142000" y="1268800"/>
            <a:ext cx="1489500" cy="892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sz="2300" u="sng">
                <a:latin typeface="Century Gothic"/>
                <a:ea typeface="Century Gothic"/>
                <a:cs typeface="Century Gothic"/>
                <a:sym typeface="Century Gothic"/>
              </a:rPr>
              <a:t>Task Choices</a:t>
            </a:r>
            <a:endParaRPr b="1" sz="2300" u="sng">
              <a:latin typeface="Century Gothic"/>
              <a:ea typeface="Century Gothic"/>
              <a:cs typeface="Century Gothic"/>
              <a:sym typeface="Century Gothic"/>
            </a:endParaRPr>
          </a:p>
        </p:txBody>
      </p:sp>
      <p:sp>
        <p:nvSpPr>
          <p:cNvPr id="197" name="Google Shape;197;g1b9871ac323_0_105"/>
          <p:cNvSpPr txBox="1"/>
          <p:nvPr/>
        </p:nvSpPr>
        <p:spPr>
          <a:xfrm>
            <a:off x="321675" y="3371375"/>
            <a:ext cx="5509200" cy="28599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900"/>
              <a:buFont typeface="Arial"/>
              <a:buNone/>
            </a:pPr>
            <a:r>
              <a:rPr b="1" lang="en-GB" sz="2200" u="sng">
                <a:latin typeface="Century Gothic"/>
                <a:ea typeface="Century Gothic"/>
                <a:cs typeface="Century Gothic"/>
                <a:sym typeface="Century Gothic"/>
              </a:rPr>
              <a:t>Descriptive Writing</a:t>
            </a:r>
            <a:endParaRPr b="1" sz="2200" u="sng">
              <a:latin typeface="Century Gothic"/>
              <a:ea typeface="Century Gothic"/>
              <a:cs typeface="Century Gothic"/>
              <a:sym typeface="Century Gothic"/>
            </a:endParaRPr>
          </a:p>
          <a:p>
            <a:pPr indent="0" lvl="0" marL="0" marR="0" rtl="0" algn="l">
              <a:lnSpc>
                <a:spcPct val="115000"/>
              </a:lnSpc>
              <a:spcBef>
                <a:spcPts val="0"/>
              </a:spcBef>
              <a:spcAft>
                <a:spcPts val="0"/>
              </a:spcAft>
              <a:buClr>
                <a:srgbClr val="000000"/>
              </a:buClr>
              <a:buSzPts val="1900"/>
              <a:buFont typeface="Arial"/>
              <a:buNone/>
            </a:pPr>
            <a:r>
              <a:rPr lang="en-GB" sz="2200">
                <a:latin typeface="Century Gothic"/>
                <a:ea typeface="Century Gothic"/>
                <a:cs typeface="Century Gothic"/>
                <a:sym typeface="Century Gothic"/>
              </a:rPr>
              <a:t>The house travels to new locations when it chooses to. Draw a picture of where you would like ‘The House with Chicken Legs’ to take you. Write a </a:t>
            </a:r>
            <a:r>
              <a:rPr lang="en-GB" sz="2200">
                <a:latin typeface="Century Gothic"/>
                <a:ea typeface="Century Gothic"/>
                <a:cs typeface="Century Gothic"/>
                <a:sym typeface="Century Gothic"/>
              </a:rPr>
              <a:t>paragraph</a:t>
            </a:r>
            <a:r>
              <a:rPr lang="en-GB" sz="2200">
                <a:latin typeface="Century Gothic"/>
                <a:ea typeface="Century Gothic"/>
                <a:cs typeface="Century Gothic"/>
                <a:sym typeface="Century Gothic"/>
              </a:rPr>
              <a:t> to </a:t>
            </a:r>
            <a:r>
              <a:rPr lang="en-GB" sz="2200">
                <a:latin typeface="Century Gothic"/>
                <a:ea typeface="Century Gothic"/>
                <a:cs typeface="Century Gothic"/>
                <a:sym typeface="Century Gothic"/>
              </a:rPr>
              <a:t>describe</a:t>
            </a:r>
            <a:r>
              <a:rPr lang="en-GB" sz="2200">
                <a:latin typeface="Century Gothic"/>
                <a:ea typeface="Century Gothic"/>
                <a:cs typeface="Century Gothic"/>
                <a:sym typeface="Century Gothic"/>
              </a:rPr>
              <a:t> it. Use your senses to bring your </a:t>
            </a:r>
            <a:r>
              <a:rPr lang="en-GB" sz="2200">
                <a:latin typeface="Century Gothic"/>
                <a:ea typeface="Century Gothic"/>
                <a:cs typeface="Century Gothic"/>
                <a:sym typeface="Century Gothic"/>
              </a:rPr>
              <a:t>paragraph</a:t>
            </a:r>
            <a:r>
              <a:rPr lang="en-GB" sz="2200">
                <a:latin typeface="Century Gothic"/>
                <a:ea typeface="Century Gothic"/>
                <a:cs typeface="Century Gothic"/>
                <a:sym typeface="Century Gothic"/>
              </a:rPr>
              <a:t> to life. </a:t>
            </a:r>
            <a:endParaRPr i="0" sz="2200" u="none" cap="none" strike="noStrike">
              <a:solidFill>
                <a:srgbClr val="000000"/>
              </a:solidFill>
              <a:latin typeface="Century Gothic"/>
              <a:ea typeface="Century Gothic"/>
              <a:cs typeface="Century Gothic"/>
              <a:sym typeface="Century Gothic"/>
            </a:endParaRPr>
          </a:p>
        </p:txBody>
      </p:sp>
      <p:pic>
        <p:nvPicPr>
          <p:cNvPr id="198" name="Google Shape;198;g1b9871ac323_0_105"/>
          <p:cNvPicPr preferRelativeResize="0"/>
          <p:nvPr/>
        </p:nvPicPr>
        <p:blipFill>
          <a:blip r:embed="rId4">
            <a:alphaModFix/>
          </a:blip>
          <a:stretch>
            <a:fillRect/>
          </a:stretch>
        </p:blipFill>
        <p:spPr>
          <a:xfrm>
            <a:off x="2255825" y="406003"/>
            <a:ext cx="1652025" cy="2517381"/>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 name="Shape 115"/>
        <p:cNvGrpSpPr/>
        <p:nvPr/>
      </p:nvGrpSpPr>
      <p:grpSpPr>
        <a:xfrm>
          <a:off x="0" y="0"/>
          <a:ext cx="0" cy="0"/>
          <a:chOff x="0" y="0"/>
          <a:chExt cx="0" cy="0"/>
        </a:xfrm>
      </p:grpSpPr>
      <p:sp>
        <p:nvSpPr>
          <p:cNvPr id="116" name="Google Shape;116;p2"/>
          <p:cNvSpPr txBox="1"/>
          <p:nvPr>
            <p:ph type="title"/>
          </p:nvPr>
        </p:nvSpPr>
        <p:spPr>
          <a:xfrm>
            <a:off x="1066800" y="284454"/>
            <a:ext cx="10058400" cy="873786"/>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262626"/>
              </a:buClr>
              <a:buSzPts val="4000"/>
              <a:buFont typeface="Century Gothic"/>
              <a:buNone/>
            </a:pPr>
            <a:r>
              <a:rPr lang="en-GB" sz="4000"/>
              <a:t>Reading for pleasure </a:t>
            </a:r>
            <a:endParaRPr/>
          </a:p>
        </p:txBody>
      </p:sp>
      <p:sp>
        <p:nvSpPr>
          <p:cNvPr id="117" name="Google Shape;117;p2"/>
          <p:cNvSpPr txBox="1"/>
          <p:nvPr>
            <p:ph idx="1" type="body"/>
          </p:nvPr>
        </p:nvSpPr>
        <p:spPr>
          <a:xfrm>
            <a:off x="480050" y="1158249"/>
            <a:ext cx="11270100" cy="1028100"/>
          </a:xfrm>
          <a:prstGeom prst="rect">
            <a:avLst/>
          </a:prstGeom>
          <a:noFill/>
          <a:ln>
            <a:noFill/>
          </a:ln>
        </p:spPr>
        <p:txBody>
          <a:bodyPr anchorCtr="0" anchor="t" bIns="45700" lIns="91425" spcFirstLastPara="1" rIns="91425" wrap="square" tIns="45700">
            <a:normAutofit/>
          </a:bodyPr>
          <a:lstStyle/>
          <a:p>
            <a:pPr indent="-182880" lvl="0" marL="182880" rtl="0" algn="l">
              <a:lnSpc>
                <a:spcPct val="100000"/>
              </a:lnSpc>
              <a:spcBef>
                <a:spcPts val="0"/>
              </a:spcBef>
              <a:spcAft>
                <a:spcPts val="0"/>
              </a:spcAft>
              <a:buSzPts val="2000"/>
              <a:buChar char="◦"/>
            </a:pPr>
            <a:r>
              <a:rPr lang="en-GB" sz="2000"/>
              <a:t>There is a growing body of evidence which illustrates the importance of reading for pleasure for both educational purposes as well as personal development (cited in Clark and Rumbold, 2006). </a:t>
            </a:r>
            <a:endParaRPr/>
          </a:p>
        </p:txBody>
      </p:sp>
      <p:sp>
        <p:nvSpPr>
          <p:cNvPr id="118" name="Google Shape;118;p2"/>
          <p:cNvSpPr txBox="1"/>
          <p:nvPr/>
        </p:nvSpPr>
        <p:spPr>
          <a:xfrm>
            <a:off x="304800" y="2209800"/>
            <a:ext cx="11597700" cy="800400"/>
          </a:xfrm>
          <a:prstGeom prst="rect">
            <a:avLst/>
          </a:prstGeom>
          <a:noFill/>
          <a:ln>
            <a:noFill/>
          </a:ln>
        </p:spPr>
        <p:txBody>
          <a:bodyPr anchorCtr="0" anchor="t" bIns="91425" lIns="91425" spcFirstLastPara="1" rIns="91425" wrap="square" tIns="91425">
            <a:spAutoFit/>
          </a:bodyPr>
          <a:lstStyle/>
          <a:p>
            <a:pPr indent="-182880" lvl="0" marL="182880" rtl="0" algn="l">
              <a:spcBef>
                <a:spcPts val="900"/>
              </a:spcBef>
              <a:spcAft>
                <a:spcPts val="0"/>
              </a:spcAft>
              <a:buClr>
                <a:srgbClr val="262626"/>
              </a:buClr>
              <a:buSzPts val="2000"/>
              <a:buFont typeface="Garamond"/>
              <a:buChar char="◦"/>
            </a:pPr>
            <a:r>
              <a:rPr lang="en-GB" sz="2000">
                <a:solidFill>
                  <a:schemeClr val="dk1"/>
                </a:solidFill>
                <a:latin typeface="Century Gothic"/>
                <a:ea typeface="Century Gothic"/>
                <a:cs typeface="Century Gothic"/>
                <a:sym typeface="Century Gothic"/>
              </a:rPr>
              <a:t>Evidence suggests that there is a </a:t>
            </a:r>
            <a:r>
              <a:rPr b="1" lang="en-GB" sz="2000">
                <a:solidFill>
                  <a:schemeClr val="dk1"/>
                </a:solidFill>
                <a:latin typeface="Century Gothic"/>
                <a:ea typeface="Century Gothic"/>
                <a:cs typeface="Century Gothic"/>
                <a:sym typeface="Century Gothic"/>
              </a:rPr>
              <a:t>positive relationship between reading frequency, reading enjoyment and attainment</a:t>
            </a:r>
            <a:r>
              <a:rPr lang="en-GB" sz="2000">
                <a:solidFill>
                  <a:schemeClr val="dk1"/>
                </a:solidFill>
                <a:latin typeface="Century Gothic"/>
                <a:ea typeface="Century Gothic"/>
                <a:cs typeface="Century Gothic"/>
                <a:sym typeface="Century Gothic"/>
              </a:rPr>
              <a:t> (Clark 2011; Clark and Douglas 2011).</a:t>
            </a:r>
            <a:endParaRPr/>
          </a:p>
        </p:txBody>
      </p:sp>
      <p:sp>
        <p:nvSpPr>
          <p:cNvPr id="119" name="Google Shape;119;p2"/>
          <p:cNvSpPr txBox="1"/>
          <p:nvPr/>
        </p:nvSpPr>
        <p:spPr>
          <a:xfrm>
            <a:off x="304800" y="3048000"/>
            <a:ext cx="11597700" cy="800400"/>
          </a:xfrm>
          <a:prstGeom prst="rect">
            <a:avLst/>
          </a:prstGeom>
          <a:noFill/>
          <a:ln>
            <a:noFill/>
          </a:ln>
        </p:spPr>
        <p:txBody>
          <a:bodyPr anchorCtr="0" anchor="t" bIns="91425" lIns="91425" spcFirstLastPara="1" rIns="91425" wrap="square" tIns="91425">
            <a:spAutoFit/>
          </a:bodyPr>
          <a:lstStyle/>
          <a:p>
            <a:pPr indent="-182880" lvl="0" marL="182880" rtl="0" algn="l">
              <a:spcBef>
                <a:spcPts val="900"/>
              </a:spcBef>
              <a:spcAft>
                <a:spcPts val="0"/>
              </a:spcAft>
              <a:buClr>
                <a:srgbClr val="262626"/>
              </a:buClr>
              <a:buSzPts val="2000"/>
              <a:buFont typeface="Garamond"/>
              <a:buChar char="◦"/>
            </a:pPr>
            <a:r>
              <a:rPr b="1" lang="en-GB" sz="2000">
                <a:solidFill>
                  <a:schemeClr val="dk1"/>
                </a:solidFill>
                <a:latin typeface="Century Gothic"/>
                <a:ea typeface="Century Gothic"/>
                <a:cs typeface="Century Gothic"/>
                <a:sym typeface="Century Gothic"/>
              </a:rPr>
              <a:t>Reading enjoyment has been reported as more important for children’s educational success than their family’s socio-economic status </a:t>
            </a:r>
            <a:r>
              <a:rPr lang="en-GB" sz="2000">
                <a:solidFill>
                  <a:schemeClr val="dk1"/>
                </a:solidFill>
                <a:latin typeface="Century Gothic"/>
                <a:ea typeface="Century Gothic"/>
                <a:cs typeface="Century Gothic"/>
                <a:sym typeface="Century Gothic"/>
              </a:rPr>
              <a:t>(OECD, 2002). </a:t>
            </a:r>
            <a:endParaRPr/>
          </a:p>
        </p:txBody>
      </p:sp>
      <p:sp>
        <p:nvSpPr>
          <p:cNvPr id="120" name="Google Shape;120;p2"/>
          <p:cNvSpPr txBox="1"/>
          <p:nvPr/>
        </p:nvSpPr>
        <p:spPr>
          <a:xfrm>
            <a:off x="381000" y="3810000"/>
            <a:ext cx="11750100" cy="800400"/>
          </a:xfrm>
          <a:prstGeom prst="rect">
            <a:avLst/>
          </a:prstGeom>
          <a:noFill/>
          <a:ln>
            <a:noFill/>
          </a:ln>
        </p:spPr>
        <p:txBody>
          <a:bodyPr anchorCtr="0" anchor="t" bIns="91425" lIns="91425" spcFirstLastPara="1" rIns="91425" wrap="square" tIns="91425">
            <a:spAutoFit/>
          </a:bodyPr>
          <a:lstStyle/>
          <a:p>
            <a:pPr indent="-182880" lvl="0" marL="182880" rtl="0" algn="l">
              <a:spcBef>
                <a:spcPts val="900"/>
              </a:spcBef>
              <a:spcAft>
                <a:spcPts val="0"/>
              </a:spcAft>
              <a:buClr>
                <a:srgbClr val="262626"/>
              </a:buClr>
              <a:buSzPts val="2000"/>
              <a:buFont typeface="Garamond"/>
              <a:buChar char="◦"/>
            </a:pPr>
            <a:r>
              <a:rPr lang="en-GB" sz="2000">
                <a:solidFill>
                  <a:schemeClr val="dk1"/>
                </a:solidFill>
                <a:latin typeface="Century Gothic"/>
                <a:ea typeface="Century Gothic"/>
                <a:cs typeface="Century Gothic"/>
                <a:sym typeface="Century Gothic"/>
              </a:rPr>
              <a:t>There is a </a:t>
            </a:r>
            <a:r>
              <a:rPr b="1" lang="en-GB" sz="2000">
                <a:solidFill>
                  <a:schemeClr val="dk1"/>
                </a:solidFill>
                <a:latin typeface="Century Gothic"/>
                <a:ea typeface="Century Gothic"/>
                <a:cs typeface="Century Gothic"/>
                <a:sym typeface="Century Gothic"/>
              </a:rPr>
              <a:t>positive link </a:t>
            </a:r>
            <a:r>
              <a:rPr lang="en-GB" sz="2000">
                <a:solidFill>
                  <a:schemeClr val="dk1"/>
                </a:solidFill>
                <a:latin typeface="Century Gothic"/>
                <a:ea typeface="Century Gothic"/>
                <a:cs typeface="Century Gothic"/>
                <a:sym typeface="Century Gothic"/>
              </a:rPr>
              <a:t>between </a:t>
            </a:r>
            <a:r>
              <a:rPr b="1" lang="en-GB" sz="2000">
                <a:solidFill>
                  <a:schemeClr val="dk1"/>
                </a:solidFill>
                <a:latin typeface="Century Gothic"/>
                <a:ea typeface="Century Gothic"/>
                <a:cs typeface="Century Gothic"/>
                <a:sym typeface="Century Gothic"/>
              </a:rPr>
              <a:t>positive attitudes towards reading </a:t>
            </a:r>
            <a:r>
              <a:rPr lang="en-GB" sz="2000">
                <a:solidFill>
                  <a:schemeClr val="dk1"/>
                </a:solidFill>
                <a:latin typeface="Century Gothic"/>
                <a:ea typeface="Century Gothic"/>
                <a:cs typeface="Century Gothic"/>
                <a:sym typeface="Century Gothic"/>
              </a:rPr>
              <a:t>and </a:t>
            </a:r>
            <a:r>
              <a:rPr b="1" lang="en-GB" sz="2000">
                <a:solidFill>
                  <a:schemeClr val="dk1"/>
                </a:solidFill>
                <a:latin typeface="Century Gothic"/>
                <a:ea typeface="Century Gothic"/>
                <a:cs typeface="Century Gothic"/>
                <a:sym typeface="Century Gothic"/>
              </a:rPr>
              <a:t>scoring well on reading assessments</a:t>
            </a:r>
            <a:r>
              <a:rPr lang="en-GB" sz="2000">
                <a:solidFill>
                  <a:schemeClr val="dk1"/>
                </a:solidFill>
                <a:latin typeface="Century Gothic"/>
                <a:ea typeface="Century Gothic"/>
                <a:cs typeface="Century Gothic"/>
                <a:sym typeface="Century Gothic"/>
              </a:rPr>
              <a:t> (Twist et al, 2007). </a:t>
            </a:r>
            <a:endParaRPr/>
          </a:p>
        </p:txBody>
      </p:sp>
      <p:sp>
        <p:nvSpPr>
          <p:cNvPr id="121" name="Google Shape;121;p2"/>
          <p:cNvSpPr txBox="1"/>
          <p:nvPr/>
        </p:nvSpPr>
        <p:spPr>
          <a:xfrm>
            <a:off x="381000" y="4572000"/>
            <a:ext cx="11750100" cy="800400"/>
          </a:xfrm>
          <a:prstGeom prst="rect">
            <a:avLst/>
          </a:prstGeom>
          <a:noFill/>
          <a:ln>
            <a:noFill/>
          </a:ln>
        </p:spPr>
        <p:txBody>
          <a:bodyPr anchorCtr="0" anchor="t" bIns="91425" lIns="91425" spcFirstLastPara="1" rIns="91425" wrap="square" tIns="91425">
            <a:spAutoFit/>
          </a:bodyPr>
          <a:lstStyle/>
          <a:p>
            <a:pPr indent="-182880" lvl="0" marL="182880" rtl="0" algn="l">
              <a:spcBef>
                <a:spcPts val="900"/>
              </a:spcBef>
              <a:spcAft>
                <a:spcPts val="0"/>
              </a:spcAft>
              <a:buClr>
                <a:srgbClr val="262626"/>
              </a:buClr>
              <a:buSzPts val="2000"/>
              <a:buFont typeface="Garamond"/>
              <a:buChar char="◦"/>
            </a:pPr>
            <a:r>
              <a:rPr b="1" lang="en-GB" sz="2000">
                <a:solidFill>
                  <a:schemeClr val="dk1"/>
                </a:solidFill>
                <a:latin typeface="Century Gothic"/>
                <a:ea typeface="Century Gothic"/>
                <a:cs typeface="Century Gothic"/>
                <a:sym typeface="Century Gothic"/>
              </a:rPr>
              <a:t>Regularly reading stories or novels outside of school </a:t>
            </a:r>
            <a:r>
              <a:rPr lang="en-GB" sz="2000">
                <a:solidFill>
                  <a:schemeClr val="dk1"/>
                </a:solidFill>
                <a:latin typeface="Century Gothic"/>
                <a:ea typeface="Century Gothic"/>
                <a:cs typeface="Century Gothic"/>
                <a:sym typeface="Century Gothic"/>
              </a:rPr>
              <a:t>is associated with higher scores in reading assessments (PIRLS, 2006; PISA, 2009).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 name="Shape 125"/>
        <p:cNvGrpSpPr/>
        <p:nvPr/>
      </p:nvGrpSpPr>
      <p:grpSpPr>
        <a:xfrm>
          <a:off x="0" y="0"/>
          <a:ext cx="0" cy="0"/>
          <a:chOff x="0" y="0"/>
          <a:chExt cx="0" cy="0"/>
        </a:xfrm>
      </p:grpSpPr>
      <p:sp>
        <p:nvSpPr>
          <p:cNvPr id="126" name="Google Shape;126;p3"/>
          <p:cNvSpPr txBox="1"/>
          <p:nvPr>
            <p:ph type="title"/>
          </p:nvPr>
        </p:nvSpPr>
        <p:spPr>
          <a:xfrm>
            <a:off x="1066800" y="642594"/>
            <a:ext cx="10058400" cy="1371600"/>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90000"/>
              </a:lnSpc>
              <a:spcBef>
                <a:spcPts val="0"/>
              </a:spcBef>
              <a:spcAft>
                <a:spcPts val="0"/>
              </a:spcAft>
              <a:buClr>
                <a:srgbClr val="262626"/>
              </a:buClr>
              <a:buSzPct val="100000"/>
              <a:buFont typeface="Century Gothic"/>
              <a:buNone/>
            </a:pPr>
            <a:r>
              <a:rPr lang="en-GB"/>
              <a:t>What our children think about reading</a:t>
            </a:r>
            <a:endParaRPr/>
          </a:p>
        </p:txBody>
      </p:sp>
      <p:pic>
        <p:nvPicPr>
          <p:cNvPr id="127" name="Google Shape;127;p3"/>
          <p:cNvPicPr preferRelativeResize="0"/>
          <p:nvPr/>
        </p:nvPicPr>
        <p:blipFill>
          <a:blip r:embed="rId3">
            <a:alphaModFix/>
          </a:blip>
          <a:stretch>
            <a:fillRect/>
          </a:stretch>
        </p:blipFill>
        <p:spPr>
          <a:xfrm>
            <a:off x="2236549" y="2050537"/>
            <a:ext cx="7718894" cy="43419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 name="Shape 131"/>
        <p:cNvGrpSpPr/>
        <p:nvPr/>
      </p:nvGrpSpPr>
      <p:grpSpPr>
        <a:xfrm>
          <a:off x="0" y="0"/>
          <a:ext cx="0" cy="0"/>
          <a:chOff x="0" y="0"/>
          <a:chExt cx="0" cy="0"/>
        </a:xfrm>
      </p:grpSpPr>
      <p:sp>
        <p:nvSpPr>
          <p:cNvPr id="132" name="Google Shape;132;p4"/>
          <p:cNvSpPr txBox="1"/>
          <p:nvPr>
            <p:ph type="title"/>
          </p:nvPr>
        </p:nvSpPr>
        <p:spPr>
          <a:xfrm>
            <a:off x="513525" y="377550"/>
            <a:ext cx="11264400" cy="748800"/>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90000"/>
              </a:lnSpc>
              <a:spcBef>
                <a:spcPts val="0"/>
              </a:spcBef>
              <a:spcAft>
                <a:spcPts val="0"/>
              </a:spcAft>
              <a:buClr>
                <a:srgbClr val="262626"/>
              </a:buClr>
              <a:buSzPct val="113089"/>
              <a:buFont typeface="Century Gothic"/>
              <a:buNone/>
            </a:pPr>
            <a:r>
              <a:rPr b="1" lang="en-GB" sz="4244"/>
              <a:t>National</a:t>
            </a:r>
            <a:r>
              <a:rPr b="1" lang="en-GB" sz="4244"/>
              <a:t> curriculum</a:t>
            </a:r>
            <a:r>
              <a:rPr lang="en-GB" sz="4244"/>
              <a:t>  </a:t>
            </a:r>
            <a:r>
              <a:rPr b="1" lang="en-GB" sz="4072">
                <a:solidFill>
                  <a:schemeClr val="dk1"/>
                </a:solidFill>
                <a:latin typeface="Arial"/>
                <a:ea typeface="Arial"/>
                <a:cs typeface="Arial"/>
                <a:sym typeface="Arial"/>
              </a:rPr>
              <a:t>Reading –  comprehension</a:t>
            </a:r>
            <a:r>
              <a:rPr lang="en-GB" sz="4022"/>
              <a:t> </a:t>
            </a:r>
            <a:endParaRPr sz="4022"/>
          </a:p>
        </p:txBody>
      </p:sp>
      <p:sp>
        <p:nvSpPr>
          <p:cNvPr id="133" name="Google Shape;133;p4"/>
          <p:cNvSpPr txBox="1"/>
          <p:nvPr>
            <p:ph idx="1" type="body"/>
          </p:nvPr>
        </p:nvSpPr>
        <p:spPr>
          <a:xfrm>
            <a:off x="414150" y="2908400"/>
            <a:ext cx="11363700" cy="3585300"/>
          </a:xfrm>
          <a:prstGeom prst="rect">
            <a:avLst/>
          </a:prstGeom>
          <a:noFill/>
          <a:ln>
            <a:noFill/>
          </a:ln>
        </p:spPr>
        <p:txBody>
          <a:bodyPr anchorCtr="0" anchor="t" bIns="45700" lIns="91425" spcFirstLastPara="1" rIns="91425" wrap="square" tIns="45700">
            <a:normAutofit/>
          </a:bodyPr>
          <a:lstStyle/>
          <a:p>
            <a:pPr indent="0" lvl="0" marL="457200" rtl="0" algn="l">
              <a:lnSpc>
                <a:spcPct val="115000"/>
              </a:lnSpc>
              <a:spcBef>
                <a:spcPts val="0"/>
              </a:spcBef>
              <a:spcAft>
                <a:spcPts val="0"/>
              </a:spcAft>
              <a:buNone/>
            </a:pPr>
            <a:r>
              <a:rPr lang="en-GB" sz="5250">
                <a:latin typeface="Times New Roman"/>
                <a:ea typeface="Times New Roman"/>
                <a:cs typeface="Times New Roman"/>
                <a:sym typeface="Times New Roman"/>
              </a:rPr>
              <a:t>   </a:t>
            </a:r>
            <a:r>
              <a:rPr lang="en-GB" sz="4850">
                <a:latin typeface="Arial"/>
                <a:ea typeface="Arial"/>
                <a:cs typeface="Arial"/>
                <a:sym typeface="Arial"/>
              </a:rPr>
              <a:t> </a:t>
            </a:r>
            <a:endParaRPr sz="4850">
              <a:latin typeface="Arial"/>
              <a:ea typeface="Arial"/>
              <a:cs typeface="Arial"/>
              <a:sym typeface="Arial"/>
            </a:endParaRPr>
          </a:p>
          <a:p>
            <a:pPr indent="0" lvl="0" marL="457200" rtl="0" algn="l">
              <a:lnSpc>
                <a:spcPct val="100000"/>
              </a:lnSpc>
              <a:spcBef>
                <a:spcPts val="900"/>
              </a:spcBef>
              <a:spcAft>
                <a:spcPts val="0"/>
              </a:spcAft>
              <a:buNone/>
            </a:pPr>
            <a:r>
              <a:t/>
            </a:r>
            <a:endParaRPr/>
          </a:p>
        </p:txBody>
      </p:sp>
      <p:sp>
        <p:nvSpPr>
          <p:cNvPr id="134" name="Google Shape;134;p4"/>
          <p:cNvSpPr txBox="1"/>
          <p:nvPr/>
        </p:nvSpPr>
        <p:spPr>
          <a:xfrm>
            <a:off x="825975" y="1285500"/>
            <a:ext cx="10627200" cy="441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800">
                <a:solidFill>
                  <a:schemeClr val="dk1"/>
                </a:solidFill>
                <a:latin typeface="Century Gothic"/>
                <a:ea typeface="Century Gothic"/>
                <a:cs typeface="Century Gothic"/>
                <a:sym typeface="Century Gothic"/>
              </a:rPr>
              <a:t>There is a huge amount that children have to achieve in reading along within the national </a:t>
            </a:r>
            <a:r>
              <a:rPr lang="en-GB" sz="1800">
                <a:solidFill>
                  <a:schemeClr val="dk1"/>
                </a:solidFill>
                <a:latin typeface="Century Gothic"/>
                <a:ea typeface="Century Gothic"/>
                <a:cs typeface="Century Gothic"/>
                <a:sym typeface="Century Gothic"/>
              </a:rPr>
              <a:t>curriculum</a:t>
            </a:r>
            <a:r>
              <a:rPr lang="en-GB" sz="1800">
                <a:solidFill>
                  <a:schemeClr val="dk1"/>
                </a:solidFill>
                <a:latin typeface="Century Gothic"/>
                <a:ea typeface="Century Gothic"/>
                <a:cs typeface="Century Gothic"/>
                <a:sym typeface="Century Gothic"/>
              </a:rPr>
              <a:t>. </a:t>
            </a:r>
            <a:endParaRPr sz="1800">
              <a:solidFill>
                <a:schemeClr val="dk1"/>
              </a:solidFill>
              <a:latin typeface="Century Gothic"/>
              <a:ea typeface="Century Gothic"/>
              <a:cs typeface="Century Gothic"/>
              <a:sym typeface="Century Gothic"/>
            </a:endParaRPr>
          </a:p>
          <a:p>
            <a:pPr indent="0" lvl="0" marL="0" rtl="0" algn="l">
              <a:spcBef>
                <a:spcPts val="0"/>
              </a:spcBef>
              <a:spcAft>
                <a:spcPts val="0"/>
              </a:spcAft>
              <a:buNone/>
            </a:pPr>
            <a:r>
              <a:t/>
            </a:r>
            <a:endParaRPr sz="1800">
              <a:solidFill>
                <a:schemeClr val="dk1"/>
              </a:solidFill>
              <a:latin typeface="Century Gothic"/>
              <a:ea typeface="Century Gothic"/>
              <a:cs typeface="Century Gothic"/>
              <a:sym typeface="Century Gothic"/>
            </a:endParaRPr>
          </a:p>
          <a:p>
            <a:pPr indent="0" lvl="0" marL="0" rtl="0" algn="l">
              <a:spcBef>
                <a:spcPts val="0"/>
              </a:spcBef>
              <a:spcAft>
                <a:spcPts val="0"/>
              </a:spcAft>
              <a:buNone/>
            </a:pPr>
            <a:r>
              <a:rPr lang="en-GB" sz="1800">
                <a:solidFill>
                  <a:schemeClr val="dk1"/>
                </a:solidFill>
                <a:latin typeface="Century Gothic"/>
                <a:ea typeface="Century Gothic"/>
                <a:cs typeface="Century Gothic"/>
                <a:sym typeface="Century Gothic"/>
              </a:rPr>
              <a:t>Some of the key areas are:</a:t>
            </a:r>
            <a:endParaRPr sz="1800">
              <a:solidFill>
                <a:schemeClr val="dk1"/>
              </a:solidFill>
              <a:latin typeface="Century Gothic"/>
              <a:ea typeface="Century Gothic"/>
              <a:cs typeface="Century Gothic"/>
              <a:sym typeface="Century Gothic"/>
            </a:endParaRPr>
          </a:p>
          <a:p>
            <a:pPr indent="0" lvl="0" marL="0" rtl="0" algn="l">
              <a:spcBef>
                <a:spcPts val="0"/>
              </a:spcBef>
              <a:spcAft>
                <a:spcPts val="0"/>
              </a:spcAft>
              <a:buNone/>
            </a:pPr>
            <a:r>
              <a:t/>
            </a:r>
            <a:endParaRPr sz="1800">
              <a:solidFill>
                <a:schemeClr val="dk1"/>
              </a:solidFill>
              <a:latin typeface="Century Gothic"/>
              <a:ea typeface="Century Gothic"/>
              <a:cs typeface="Century Gothic"/>
              <a:sym typeface="Century Gothic"/>
            </a:endParaRPr>
          </a:p>
          <a:p>
            <a:pPr indent="-342900" lvl="0" marL="457200" rtl="0" algn="l">
              <a:spcBef>
                <a:spcPts val="0"/>
              </a:spcBef>
              <a:spcAft>
                <a:spcPts val="0"/>
              </a:spcAft>
              <a:buClr>
                <a:schemeClr val="dk1"/>
              </a:buClr>
              <a:buSzPts val="1800"/>
              <a:buFont typeface="Century Gothic"/>
              <a:buChar char="●"/>
            </a:pPr>
            <a:r>
              <a:rPr lang="en-GB" sz="1800">
                <a:solidFill>
                  <a:schemeClr val="dk1"/>
                </a:solidFill>
                <a:latin typeface="Century Gothic"/>
                <a:ea typeface="Century Gothic"/>
                <a:cs typeface="Century Gothic"/>
                <a:sym typeface="Century Gothic"/>
              </a:rPr>
              <a:t>Maintaining positive attitudes to reading by reading an increasingly wide range or texts</a:t>
            </a:r>
            <a:endParaRPr sz="1800">
              <a:solidFill>
                <a:schemeClr val="dk1"/>
              </a:solidFill>
              <a:latin typeface="Century Gothic"/>
              <a:ea typeface="Century Gothic"/>
              <a:cs typeface="Century Gothic"/>
              <a:sym typeface="Century Gothic"/>
            </a:endParaRPr>
          </a:p>
          <a:p>
            <a:pPr indent="-342900" lvl="0" marL="457200" rtl="0" algn="l">
              <a:spcBef>
                <a:spcPts val="0"/>
              </a:spcBef>
              <a:spcAft>
                <a:spcPts val="0"/>
              </a:spcAft>
              <a:buClr>
                <a:schemeClr val="dk1"/>
              </a:buClr>
              <a:buSzPts val="1800"/>
              <a:buFont typeface="Century Gothic"/>
              <a:buChar char="●"/>
            </a:pPr>
            <a:r>
              <a:rPr lang="en-GB" sz="1800">
                <a:solidFill>
                  <a:schemeClr val="dk1"/>
                </a:solidFill>
                <a:latin typeface="Century Gothic"/>
                <a:ea typeface="Century Gothic"/>
                <a:cs typeface="Century Gothic"/>
                <a:sym typeface="Century Gothic"/>
              </a:rPr>
              <a:t>Reading for </a:t>
            </a:r>
            <a:r>
              <a:rPr lang="en-GB" sz="1800">
                <a:solidFill>
                  <a:schemeClr val="dk1"/>
                </a:solidFill>
                <a:latin typeface="Century Gothic"/>
                <a:ea typeface="Century Gothic"/>
                <a:cs typeface="Century Gothic"/>
                <a:sym typeface="Century Gothic"/>
              </a:rPr>
              <a:t>different</a:t>
            </a:r>
            <a:r>
              <a:rPr lang="en-GB" sz="1800">
                <a:solidFill>
                  <a:schemeClr val="dk1"/>
                </a:solidFill>
                <a:latin typeface="Century Gothic"/>
                <a:ea typeface="Century Gothic"/>
                <a:cs typeface="Century Gothic"/>
                <a:sym typeface="Century Gothic"/>
              </a:rPr>
              <a:t> purposes</a:t>
            </a:r>
            <a:endParaRPr sz="1800">
              <a:solidFill>
                <a:schemeClr val="dk1"/>
              </a:solidFill>
              <a:latin typeface="Century Gothic"/>
              <a:ea typeface="Century Gothic"/>
              <a:cs typeface="Century Gothic"/>
              <a:sym typeface="Century Gothic"/>
            </a:endParaRPr>
          </a:p>
          <a:p>
            <a:pPr indent="-342900" lvl="0" marL="457200" rtl="0" algn="l">
              <a:spcBef>
                <a:spcPts val="0"/>
              </a:spcBef>
              <a:spcAft>
                <a:spcPts val="0"/>
              </a:spcAft>
              <a:buClr>
                <a:schemeClr val="dk1"/>
              </a:buClr>
              <a:buSzPts val="1800"/>
              <a:buFont typeface="Century Gothic"/>
              <a:buChar char="●"/>
            </a:pPr>
            <a:r>
              <a:rPr lang="en-GB" sz="1800">
                <a:solidFill>
                  <a:schemeClr val="dk1"/>
                </a:solidFill>
                <a:latin typeface="Century Gothic"/>
                <a:ea typeface="Century Gothic"/>
                <a:cs typeface="Century Gothic"/>
                <a:sym typeface="Century Gothic"/>
              </a:rPr>
              <a:t>Making comparisons within texts</a:t>
            </a:r>
            <a:endParaRPr sz="1800">
              <a:solidFill>
                <a:schemeClr val="dk1"/>
              </a:solidFill>
              <a:latin typeface="Century Gothic"/>
              <a:ea typeface="Century Gothic"/>
              <a:cs typeface="Century Gothic"/>
              <a:sym typeface="Century Gothic"/>
            </a:endParaRPr>
          </a:p>
          <a:p>
            <a:pPr indent="-342900" lvl="0" marL="457200" rtl="0" algn="l">
              <a:spcBef>
                <a:spcPts val="0"/>
              </a:spcBef>
              <a:spcAft>
                <a:spcPts val="0"/>
              </a:spcAft>
              <a:buClr>
                <a:schemeClr val="dk1"/>
              </a:buClr>
              <a:buSzPts val="1800"/>
              <a:buFont typeface="Century Gothic"/>
              <a:buChar char="●"/>
            </a:pPr>
            <a:r>
              <a:rPr lang="en-GB" sz="1800">
                <a:solidFill>
                  <a:schemeClr val="dk1"/>
                </a:solidFill>
                <a:latin typeface="Century Gothic"/>
                <a:ea typeface="Century Gothic"/>
                <a:cs typeface="Century Gothic"/>
                <a:sym typeface="Century Gothic"/>
              </a:rPr>
              <a:t>Asking questions about what they have read</a:t>
            </a:r>
            <a:endParaRPr sz="1800">
              <a:solidFill>
                <a:schemeClr val="dk1"/>
              </a:solidFill>
              <a:latin typeface="Century Gothic"/>
              <a:ea typeface="Century Gothic"/>
              <a:cs typeface="Century Gothic"/>
              <a:sym typeface="Century Gothic"/>
            </a:endParaRPr>
          </a:p>
          <a:p>
            <a:pPr indent="-342900" lvl="0" marL="457200" rtl="0" algn="l">
              <a:spcBef>
                <a:spcPts val="0"/>
              </a:spcBef>
              <a:spcAft>
                <a:spcPts val="0"/>
              </a:spcAft>
              <a:buClr>
                <a:schemeClr val="dk1"/>
              </a:buClr>
              <a:buSzPts val="1800"/>
              <a:buFont typeface="Century Gothic"/>
              <a:buChar char="●"/>
            </a:pPr>
            <a:r>
              <a:rPr lang="en-GB" sz="1800">
                <a:solidFill>
                  <a:schemeClr val="dk1"/>
                </a:solidFill>
                <a:latin typeface="Century Gothic"/>
                <a:ea typeface="Century Gothic"/>
                <a:cs typeface="Century Gothic"/>
                <a:sym typeface="Century Gothic"/>
              </a:rPr>
              <a:t>Discussing ideas and </a:t>
            </a:r>
            <a:r>
              <a:rPr lang="en-GB" sz="1800">
                <a:solidFill>
                  <a:schemeClr val="dk1"/>
                </a:solidFill>
                <a:latin typeface="Century Gothic"/>
                <a:ea typeface="Century Gothic"/>
                <a:cs typeface="Century Gothic"/>
                <a:sym typeface="Century Gothic"/>
              </a:rPr>
              <a:t>challenging</a:t>
            </a:r>
            <a:r>
              <a:rPr lang="en-GB" sz="1800">
                <a:solidFill>
                  <a:schemeClr val="dk1"/>
                </a:solidFill>
                <a:latin typeface="Century Gothic"/>
                <a:ea typeface="Century Gothic"/>
                <a:cs typeface="Century Gothic"/>
                <a:sym typeface="Century Gothic"/>
              </a:rPr>
              <a:t> the </a:t>
            </a:r>
            <a:r>
              <a:rPr lang="en-GB" sz="1800">
                <a:solidFill>
                  <a:schemeClr val="dk1"/>
                </a:solidFill>
                <a:latin typeface="Century Gothic"/>
                <a:ea typeface="Century Gothic"/>
                <a:cs typeface="Century Gothic"/>
                <a:sym typeface="Century Gothic"/>
              </a:rPr>
              <a:t>ideas</a:t>
            </a:r>
            <a:r>
              <a:rPr lang="en-GB" sz="1800">
                <a:solidFill>
                  <a:schemeClr val="dk1"/>
                </a:solidFill>
                <a:latin typeface="Century Gothic"/>
                <a:ea typeface="Century Gothic"/>
                <a:cs typeface="Century Gothic"/>
                <a:sym typeface="Century Gothic"/>
              </a:rPr>
              <a:t> of others </a:t>
            </a:r>
            <a:r>
              <a:rPr lang="en-GB" sz="1800">
                <a:solidFill>
                  <a:schemeClr val="dk1"/>
                </a:solidFill>
                <a:latin typeface="Century Gothic"/>
                <a:ea typeface="Century Gothic"/>
                <a:cs typeface="Century Gothic"/>
                <a:sym typeface="Century Gothic"/>
              </a:rPr>
              <a:t>courteously, whilst building on their own ideas</a:t>
            </a:r>
            <a:endParaRPr sz="1800">
              <a:solidFill>
                <a:schemeClr val="dk1"/>
              </a:solidFill>
              <a:latin typeface="Century Gothic"/>
              <a:ea typeface="Century Gothic"/>
              <a:cs typeface="Century Gothic"/>
              <a:sym typeface="Century Gothic"/>
            </a:endParaRPr>
          </a:p>
          <a:p>
            <a:pPr indent="-342900" lvl="0" marL="457200" rtl="0" algn="l">
              <a:spcBef>
                <a:spcPts val="0"/>
              </a:spcBef>
              <a:spcAft>
                <a:spcPts val="0"/>
              </a:spcAft>
              <a:buClr>
                <a:schemeClr val="dk1"/>
              </a:buClr>
              <a:buSzPts val="1800"/>
              <a:buFont typeface="Century Gothic"/>
              <a:buChar char="●"/>
            </a:pPr>
            <a:r>
              <a:rPr lang="en-GB" sz="1800">
                <a:solidFill>
                  <a:schemeClr val="dk1"/>
                </a:solidFill>
                <a:latin typeface="Century Gothic"/>
                <a:ea typeface="Century Gothic"/>
                <a:cs typeface="Century Gothic"/>
                <a:sym typeface="Century Gothic"/>
              </a:rPr>
              <a:t>Providing reasoned justification for their ideas</a:t>
            </a:r>
            <a:endParaRPr sz="1800">
              <a:solidFill>
                <a:schemeClr val="dk1"/>
              </a:solidFill>
              <a:latin typeface="Century Gothic"/>
              <a:ea typeface="Century Gothic"/>
              <a:cs typeface="Century Gothic"/>
              <a:sym typeface="Century Gothic"/>
            </a:endParaRPr>
          </a:p>
          <a:p>
            <a:pPr indent="-342900" lvl="0" marL="457200" rtl="0" algn="l">
              <a:spcBef>
                <a:spcPts val="0"/>
              </a:spcBef>
              <a:spcAft>
                <a:spcPts val="0"/>
              </a:spcAft>
              <a:buClr>
                <a:schemeClr val="dk1"/>
              </a:buClr>
              <a:buSzPts val="1800"/>
              <a:buFont typeface="Century Gothic"/>
              <a:buChar char="●"/>
            </a:pPr>
            <a:r>
              <a:rPr lang="en-GB" sz="1800">
                <a:solidFill>
                  <a:schemeClr val="dk1"/>
                </a:solidFill>
                <a:latin typeface="Century Gothic"/>
                <a:ea typeface="Century Gothic"/>
                <a:cs typeface="Century Gothic"/>
                <a:sym typeface="Century Gothic"/>
              </a:rPr>
              <a:t>Retrieving evidence and recording and presenting this information from non fiction</a:t>
            </a:r>
            <a:endParaRPr sz="1800">
              <a:solidFill>
                <a:schemeClr val="dk1"/>
              </a:solidFill>
              <a:latin typeface="Century Gothic"/>
              <a:ea typeface="Century Gothic"/>
              <a:cs typeface="Century Gothic"/>
              <a:sym typeface="Century Gothic"/>
            </a:endParaRPr>
          </a:p>
          <a:p>
            <a:pPr indent="0" lvl="0" marL="0" rtl="0" algn="l">
              <a:spcBef>
                <a:spcPts val="0"/>
              </a:spcBef>
              <a:spcAft>
                <a:spcPts val="0"/>
              </a:spcAft>
              <a:buNone/>
            </a:pPr>
            <a:r>
              <a:t/>
            </a:r>
            <a:endParaRPr sz="1800">
              <a:solidFill>
                <a:schemeClr val="dk1"/>
              </a:solidFill>
              <a:latin typeface="Century Gothic"/>
              <a:ea typeface="Century Gothic"/>
              <a:cs typeface="Century Gothic"/>
              <a:sym typeface="Century Gothic"/>
            </a:endParaRPr>
          </a:p>
          <a:p>
            <a:pPr indent="0" lvl="0" marL="0" rtl="0" algn="l">
              <a:spcBef>
                <a:spcPts val="0"/>
              </a:spcBef>
              <a:spcAft>
                <a:spcPts val="0"/>
              </a:spcAft>
              <a:buNone/>
            </a:pPr>
            <a:r>
              <a:rPr lang="en-GB" sz="1800">
                <a:solidFill>
                  <a:schemeClr val="dk1"/>
                </a:solidFill>
                <a:latin typeface="Century Gothic"/>
                <a:ea typeface="Century Gothic"/>
                <a:cs typeface="Century Gothic"/>
                <a:sym typeface="Century Gothic"/>
              </a:rPr>
              <a:t>And so much more…….</a:t>
            </a:r>
            <a:endParaRPr sz="1800">
              <a:solidFill>
                <a:schemeClr val="dk1"/>
              </a:solidFill>
              <a:latin typeface="Century Gothic"/>
              <a:ea typeface="Century Gothic"/>
              <a:cs typeface="Century Gothic"/>
              <a:sym typeface="Century Gothic"/>
            </a:endParaRPr>
          </a:p>
          <a:p>
            <a:pPr indent="0" lvl="0" marL="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 name="Shape 139"/>
        <p:cNvGrpSpPr/>
        <p:nvPr/>
      </p:nvGrpSpPr>
      <p:grpSpPr>
        <a:xfrm>
          <a:off x="0" y="0"/>
          <a:ext cx="0" cy="0"/>
          <a:chOff x="0" y="0"/>
          <a:chExt cx="0" cy="0"/>
        </a:xfrm>
      </p:grpSpPr>
      <p:sp>
        <p:nvSpPr>
          <p:cNvPr id="140" name="Google Shape;140;p5"/>
          <p:cNvSpPr txBox="1"/>
          <p:nvPr>
            <p:ph type="title"/>
          </p:nvPr>
        </p:nvSpPr>
        <p:spPr>
          <a:xfrm>
            <a:off x="990600" y="365760"/>
            <a:ext cx="10058400" cy="1371600"/>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rgbClr val="262626"/>
              </a:buClr>
              <a:buSzPct val="100000"/>
              <a:buFont typeface="Century Gothic"/>
              <a:buNone/>
            </a:pPr>
            <a:r>
              <a:rPr lang="en-GB"/>
              <a:t>Reading in our school - what we do</a:t>
            </a:r>
            <a:endParaRPr/>
          </a:p>
        </p:txBody>
      </p:sp>
      <p:sp>
        <p:nvSpPr>
          <p:cNvPr id="141" name="Google Shape;141;p5"/>
          <p:cNvSpPr txBox="1"/>
          <p:nvPr>
            <p:ph idx="1" type="body"/>
          </p:nvPr>
        </p:nvSpPr>
        <p:spPr>
          <a:xfrm>
            <a:off x="350525" y="1653549"/>
            <a:ext cx="11529000" cy="4061400"/>
          </a:xfrm>
          <a:prstGeom prst="rect">
            <a:avLst/>
          </a:prstGeom>
          <a:noFill/>
          <a:ln>
            <a:noFill/>
          </a:ln>
        </p:spPr>
        <p:txBody>
          <a:bodyPr anchorCtr="0" anchor="t" bIns="45700" lIns="91425" spcFirstLastPara="1" rIns="91425" wrap="square" tIns="45700">
            <a:normAutofit/>
          </a:bodyPr>
          <a:lstStyle/>
          <a:p>
            <a:pPr indent="-182880" lvl="0" marL="182880" rtl="0" algn="l">
              <a:lnSpc>
                <a:spcPct val="100000"/>
              </a:lnSpc>
              <a:spcBef>
                <a:spcPts val="0"/>
              </a:spcBef>
              <a:spcAft>
                <a:spcPts val="0"/>
              </a:spcAft>
              <a:buSzPts val="2000"/>
              <a:buChar char="◦"/>
            </a:pPr>
            <a:r>
              <a:rPr lang="en-GB" sz="2000"/>
              <a:t>Daily RWI sessions where every child reads every session </a:t>
            </a:r>
            <a:endParaRPr/>
          </a:p>
          <a:p>
            <a:pPr indent="-182880" lvl="0" marL="182880" rtl="0" algn="l">
              <a:lnSpc>
                <a:spcPct val="100000"/>
              </a:lnSpc>
              <a:spcBef>
                <a:spcPts val="900"/>
              </a:spcBef>
              <a:spcAft>
                <a:spcPts val="0"/>
              </a:spcAft>
              <a:buSzPts val="2000"/>
              <a:buChar char="◦"/>
            </a:pPr>
            <a:r>
              <a:rPr lang="en-GB" sz="2000"/>
              <a:t>Daily reading of high quality class text books by teachers and TA’s- Reading out loud gives children a scaffolds of how to use expression, pace and how to self-correct</a:t>
            </a:r>
            <a:endParaRPr/>
          </a:p>
          <a:p>
            <a:pPr indent="-182880" lvl="0" marL="182880" rtl="0" algn="l">
              <a:lnSpc>
                <a:spcPct val="100000"/>
              </a:lnSpc>
              <a:spcBef>
                <a:spcPts val="900"/>
              </a:spcBef>
              <a:spcAft>
                <a:spcPts val="0"/>
              </a:spcAft>
              <a:buSzPts val="2000"/>
              <a:buChar char="◦"/>
            </a:pPr>
            <a:r>
              <a:rPr lang="en-GB" sz="2000"/>
              <a:t>1:1 reading with class teacher at least once every three weeks </a:t>
            </a:r>
            <a:endParaRPr/>
          </a:p>
          <a:p>
            <a:pPr indent="-182880" lvl="0" marL="182880" rtl="0" algn="l">
              <a:lnSpc>
                <a:spcPct val="100000"/>
              </a:lnSpc>
              <a:spcBef>
                <a:spcPts val="900"/>
              </a:spcBef>
              <a:spcAft>
                <a:spcPts val="0"/>
              </a:spcAft>
              <a:buSzPts val="2000"/>
              <a:buChar char="◦"/>
            </a:pPr>
            <a:r>
              <a:rPr lang="en-GB" sz="2000"/>
              <a:t>Range of ORT/Big Cat and RWI books </a:t>
            </a:r>
            <a:endParaRPr/>
          </a:p>
          <a:p>
            <a:pPr indent="-182880" lvl="0" marL="182880" rtl="0" algn="l">
              <a:lnSpc>
                <a:spcPct val="100000"/>
              </a:lnSpc>
              <a:spcBef>
                <a:spcPts val="900"/>
              </a:spcBef>
              <a:spcAft>
                <a:spcPts val="0"/>
              </a:spcAft>
              <a:buSzPts val="2000"/>
              <a:buChar char="◦"/>
            </a:pPr>
            <a:r>
              <a:rPr lang="en-GB" sz="2000"/>
              <a:t>2 libraries – we have 4000 books available and counting  </a:t>
            </a:r>
            <a:endParaRPr/>
          </a:p>
          <a:p>
            <a:pPr indent="-182880" lvl="0" marL="182880" rtl="0" algn="l">
              <a:lnSpc>
                <a:spcPct val="100000"/>
              </a:lnSpc>
              <a:spcBef>
                <a:spcPts val="900"/>
              </a:spcBef>
              <a:spcAft>
                <a:spcPts val="0"/>
              </a:spcAft>
              <a:buSzPts val="2000"/>
              <a:buChar char="◦"/>
            </a:pPr>
            <a:r>
              <a:rPr lang="en-GB" sz="2000"/>
              <a:t>Children visit the school library every week </a:t>
            </a:r>
            <a:endParaRPr/>
          </a:p>
          <a:p>
            <a:pPr indent="-182880" lvl="0" marL="182880" rtl="0" algn="l">
              <a:lnSpc>
                <a:spcPct val="100000"/>
              </a:lnSpc>
              <a:spcBef>
                <a:spcPts val="900"/>
              </a:spcBef>
              <a:spcAft>
                <a:spcPts val="0"/>
              </a:spcAft>
              <a:buSzPts val="2000"/>
              <a:buChar char="◦"/>
            </a:pPr>
            <a:r>
              <a:rPr lang="en-GB" sz="2000"/>
              <a:t>Sora reading app - children can read books and listen to </a:t>
            </a:r>
            <a:r>
              <a:rPr lang="en-GB" sz="2000"/>
              <a:t>audiobooks</a:t>
            </a:r>
            <a:r>
              <a:rPr lang="en-GB" sz="2000"/>
              <a:t> at home</a:t>
            </a:r>
            <a:endParaRPr/>
          </a:p>
          <a:p>
            <a:pPr indent="-182880" lvl="0" marL="182880" rtl="0" algn="l">
              <a:lnSpc>
                <a:spcPct val="100000"/>
              </a:lnSpc>
              <a:spcBef>
                <a:spcPts val="900"/>
              </a:spcBef>
              <a:spcAft>
                <a:spcPts val="0"/>
              </a:spcAft>
              <a:buSzPts val="2000"/>
              <a:buChar char="◦"/>
            </a:pPr>
            <a:r>
              <a:rPr lang="en-GB" sz="2000"/>
              <a:t>Visit Thetford library</a:t>
            </a:r>
            <a:endParaRPr/>
          </a:p>
          <a:p>
            <a:pPr indent="-170180" lvl="0" marL="182880" rtl="0" algn="l">
              <a:lnSpc>
                <a:spcPct val="100000"/>
              </a:lnSpc>
              <a:spcBef>
                <a:spcPts val="900"/>
              </a:spcBef>
              <a:spcAft>
                <a:spcPts val="0"/>
              </a:spcAft>
              <a:buSzPts val="1800"/>
              <a:buChar char="◦"/>
            </a:pPr>
            <a:r>
              <a:rPr lang="en-GB"/>
              <a:t>100 books to read in Year 5</a:t>
            </a:r>
            <a:endParaRPr/>
          </a:p>
        </p:txBody>
      </p:sp>
      <p:pic>
        <p:nvPicPr>
          <p:cNvPr id="142" name="Google Shape;142;p5"/>
          <p:cNvPicPr preferRelativeResize="0"/>
          <p:nvPr/>
        </p:nvPicPr>
        <p:blipFill>
          <a:blip r:embed="rId3">
            <a:alphaModFix/>
          </a:blip>
          <a:stretch>
            <a:fillRect/>
          </a:stretch>
        </p:blipFill>
        <p:spPr>
          <a:xfrm>
            <a:off x="10362400" y="4851400"/>
            <a:ext cx="1285875" cy="1285875"/>
          </a:xfrm>
          <a:prstGeom prst="rect">
            <a:avLst/>
          </a:prstGeom>
          <a:noFill/>
          <a:ln>
            <a:noFill/>
          </a:ln>
        </p:spPr>
      </p:pic>
      <p:sp>
        <p:nvSpPr>
          <p:cNvPr id="143" name="Google Shape;143;p5"/>
          <p:cNvSpPr txBox="1"/>
          <p:nvPr/>
        </p:nvSpPr>
        <p:spPr>
          <a:xfrm>
            <a:off x="8736125" y="6137275"/>
            <a:ext cx="3143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u="sng">
                <a:solidFill>
                  <a:schemeClr val="hlink"/>
                </a:solidFill>
                <a:hlinkClick r:id="rId4"/>
              </a:rPr>
              <a:t>https://soraapp.com/library/ukprimary</a:t>
            </a:r>
            <a:r>
              <a:rPr lang="en-GB"/>
              <a:t> </a:t>
            </a:r>
            <a:endParaRPr/>
          </a:p>
        </p:txBody>
      </p:sp>
      <p:sp>
        <p:nvSpPr>
          <p:cNvPr id="144" name="Google Shape;144;p5"/>
          <p:cNvSpPr txBox="1"/>
          <p:nvPr/>
        </p:nvSpPr>
        <p:spPr>
          <a:xfrm>
            <a:off x="350525" y="6137275"/>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u="sng">
                <a:solidFill>
                  <a:schemeClr val="hlink"/>
                </a:solidFill>
                <a:hlinkClick r:id="rId5"/>
              </a:rPr>
              <a:t>https://www.thereaderteacher.com/</a:t>
            </a:r>
            <a:r>
              <a:rPr lang="en-GB"/>
              <a:t> </a:t>
            </a:r>
            <a:endParaRPr/>
          </a:p>
        </p:txBody>
      </p:sp>
      <p:pic>
        <p:nvPicPr>
          <p:cNvPr id="145" name="Google Shape;145;p5"/>
          <p:cNvPicPr preferRelativeResize="0"/>
          <p:nvPr/>
        </p:nvPicPr>
        <p:blipFill>
          <a:blip r:embed="rId6">
            <a:alphaModFix/>
          </a:blip>
          <a:stretch>
            <a:fillRect/>
          </a:stretch>
        </p:blipFill>
        <p:spPr>
          <a:xfrm>
            <a:off x="3787775" y="5344475"/>
            <a:ext cx="1192999" cy="1192999"/>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 name="Shape 149"/>
        <p:cNvGrpSpPr/>
        <p:nvPr/>
      </p:nvGrpSpPr>
      <p:grpSpPr>
        <a:xfrm>
          <a:off x="0" y="0"/>
          <a:ext cx="0" cy="0"/>
          <a:chOff x="0" y="0"/>
          <a:chExt cx="0" cy="0"/>
        </a:xfrm>
      </p:grpSpPr>
      <p:sp>
        <p:nvSpPr>
          <p:cNvPr id="150" name="Google Shape;150;p6"/>
          <p:cNvSpPr txBox="1"/>
          <p:nvPr>
            <p:ph type="title"/>
          </p:nvPr>
        </p:nvSpPr>
        <p:spPr>
          <a:xfrm>
            <a:off x="1066800" y="642594"/>
            <a:ext cx="10058400" cy="13716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262626"/>
              </a:buClr>
              <a:buSzPts val="4800"/>
              <a:buFont typeface="Century Gothic"/>
              <a:buNone/>
            </a:pPr>
            <a:r>
              <a:rPr lang="en-GB"/>
              <a:t>Reading at home  </a:t>
            </a:r>
            <a:endParaRPr/>
          </a:p>
        </p:txBody>
      </p:sp>
      <p:sp>
        <p:nvSpPr>
          <p:cNvPr id="151" name="Google Shape;151;p6"/>
          <p:cNvSpPr txBox="1"/>
          <p:nvPr>
            <p:ph idx="1" type="body"/>
          </p:nvPr>
        </p:nvSpPr>
        <p:spPr>
          <a:xfrm>
            <a:off x="1066800" y="2103120"/>
            <a:ext cx="10058400" cy="3931920"/>
          </a:xfrm>
          <a:prstGeom prst="rect">
            <a:avLst/>
          </a:prstGeom>
          <a:noFill/>
          <a:ln>
            <a:noFill/>
          </a:ln>
        </p:spPr>
        <p:txBody>
          <a:bodyPr anchorCtr="0" anchor="t" bIns="45700" lIns="91425" spcFirstLastPara="1" rIns="91425" wrap="square" tIns="45700">
            <a:normAutofit/>
          </a:bodyPr>
          <a:lstStyle/>
          <a:p>
            <a:pPr indent="-182880" lvl="0" marL="182880" rtl="0" algn="l">
              <a:lnSpc>
                <a:spcPct val="100000"/>
              </a:lnSpc>
              <a:spcBef>
                <a:spcPts val="0"/>
              </a:spcBef>
              <a:spcAft>
                <a:spcPts val="0"/>
              </a:spcAft>
              <a:buSzPts val="2400"/>
              <a:buChar char="◦"/>
            </a:pPr>
            <a:r>
              <a:rPr lang="en-GB" sz="2400"/>
              <a:t>Expectation : ideally 10-15 minutes per day. </a:t>
            </a:r>
            <a:endParaRPr/>
          </a:p>
          <a:p>
            <a:pPr indent="-182880" lvl="0" marL="182880" rtl="0" algn="l">
              <a:lnSpc>
                <a:spcPct val="100000"/>
              </a:lnSpc>
              <a:spcBef>
                <a:spcPts val="900"/>
              </a:spcBef>
              <a:spcAft>
                <a:spcPts val="0"/>
              </a:spcAft>
              <a:buSzPts val="2400"/>
              <a:buChar char="◦"/>
            </a:pPr>
            <a:r>
              <a:rPr lang="en-GB" sz="2400"/>
              <a:t>Try to build this into your daily routine </a:t>
            </a:r>
            <a:endParaRPr/>
          </a:p>
          <a:p>
            <a:pPr indent="-182880" lvl="0" marL="182880" rtl="0" algn="l">
              <a:lnSpc>
                <a:spcPct val="100000"/>
              </a:lnSpc>
              <a:spcBef>
                <a:spcPts val="900"/>
              </a:spcBef>
              <a:spcAft>
                <a:spcPts val="0"/>
              </a:spcAft>
              <a:buSzPts val="2400"/>
              <a:buChar char="◦"/>
            </a:pPr>
            <a:r>
              <a:rPr lang="en-GB" sz="2400"/>
              <a:t>Have a quiet, comfortable space your child (and you) can read in. </a:t>
            </a:r>
            <a:endParaRPr/>
          </a:p>
          <a:p>
            <a:pPr indent="-182880" lvl="0" marL="182880" rtl="0" algn="l">
              <a:lnSpc>
                <a:spcPct val="100000"/>
              </a:lnSpc>
              <a:spcBef>
                <a:spcPts val="900"/>
              </a:spcBef>
              <a:spcAft>
                <a:spcPts val="0"/>
              </a:spcAft>
              <a:buSzPts val="2400"/>
              <a:buChar char="◦"/>
            </a:pPr>
            <a:r>
              <a:rPr lang="en-GB" sz="2400"/>
              <a:t>Read with and to your child </a:t>
            </a:r>
            <a:endParaRPr/>
          </a:p>
          <a:p>
            <a:pPr indent="-182880" lvl="0" marL="182880" rtl="0" algn="l">
              <a:lnSpc>
                <a:spcPct val="100000"/>
              </a:lnSpc>
              <a:spcBef>
                <a:spcPts val="900"/>
              </a:spcBef>
              <a:spcAft>
                <a:spcPts val="0"/>
              </a:spcAft>
              <a:buSzPts val="2400"/>
              <a:buChar char="◦"/>
            </a:pPr>
            <a:r>
              <a:rPr lang="en-GB" sz="2400"/>
              <a:t>Use the reading diary insert to ask questions </a:t>
            </a:r>
            <a:r>
              <a:rPr b="1" lang="en-GB" sz="2400"/>
              <a:t>before, during </a:t>
            </a:r>
            <a:r>
              <a:rPr lang="en-GB" sz="2400"/>
              <a:t>and </a:t>
            </a:r>
            <a:r>
              <a:rPr b="1" lang="en-GB" sz="2400"/>
              <a:t>after</a:t>
            </a:r>
            <a:r>
              <a:rPr lang="en-GB" sz="2400"/>
              <a:t> reading. </a:t>
            </a:r>
            <a:endParaRPr/>
          </a:p>
          <a:p>
            <a:pPr indent="-182880" lvl="0" marL="182880" rtl="0" algn="l">
              <a:lnSpc>
                <a:spcPct val="100000"/>
              </a:lnSpc>
              <a:spcBef>
                <a:spcPts val="900"/>
              </a:spcBef>
              <a:spcAft>
                <a:spcPts val="0"/>
              </a:spcAft>
              <a:buSzPts val="2400"/>
              <a:buChar char="◦"/>
            </a:pPr>
            <a:r>
              <a:rPr b="1" lang="en-GB" sz="2400"/>
              <a:t>Please write a short comment into the ‘comments’ box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 name="Shape 155"/>
        <p:cNvGrpSpPr/>
        <p:nvPr/>
      </p:nvGrpSpPr>
      <p:grpSpPr>
        <a:xfrm>
          <a:off x="0" y="0"/>
          <a:ext cx="0" cy="0"/>
          <a:chOff x="0" y="0"/>
          <a:chExt cx="0" cy="0"/>
        </a:xfrm>
      </p:grpSpPr>
      <p:sp>
        <p:nvSpPr>
          <p:cNvPr id="156" name="Google Shape;156;p7"/>
          <p:cNvSpPr txBox="1"/>
          <p:nvPr>
            <p:ph type="title"/>
          </p:nvPr>
        </p:nvSpPr>
        <p:spPr>
          <a:xfrm>
            <a:off x="1066800" y="245029"/>
            <a:ext cx="10058400" cy="13716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262626"/>
              </a:buClr>
              <a:buSzPts val="4800"/>
              <a:buFont typeface="Century Gothic"/>
              <a:buNone/>
            </a:pPr>
            <a:r>
              <a:rPr lang="en-GB"/>
              <a:t>Reading diaries </a:t>
            </a:r>
            <a:endParaRPr/>
          </a:p>
        </p:txBody>
      </p:sp>
      <p:sp>
        <p:nvSpPr>
          <p:cNvPr id="157" name="Google Shape;157;p7"/>
          <p:cNvSpPr txBox="1"/>
          <p:nvPr>
            <p:ph idx="1" type="body"/>
          </p:nvPr>
        </p:nvSpPr>
        <p:spPr>
          <a:xfrm>
            <a:off x="8441634" y="1831977"/>
            <a:ext cx="3293165" cy="393192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1800"/>
              <a:buNone/>
            </a:pPr>
            <a:r>
              <a:rPr lang="en-GB"/>
              <a:t>Here is an example of a double page spread which is on our Spring newsletter of last year. The child has commented on their reading by summarising what has been read, they are adding in unknown words to refer back to or to use in their own writing and the progress box is filled in by the class teacher, including a next step.</a:t>
            </a:r>
            <a:endParaRPr/>
          </a:p>
        </p:txBody>
      </p:sp>
      <p:pic>
        <p:nvPicPr>
          <p:cNvPr id="158" name="Google Shape;158;p7"/>
          <p:cNvPicPr preferRelativeResize="0"/>
          <p:nvPr/>
        </p:nvPicPr>
        <p:blipFill rotWithShape="1">
          <a:blip r:embed="rId3">
            <a:alphaModFix/>
          </a:blip>
          <a:srcRect b="0" l="0" r="0" t="0"/>
          <a:stretch/>
        </p:blipFill>
        <p:spPr>
          <a:xfrm>
            <a:off x="701525" y="1280375"/>
            <a:ext cx="6958175" cy="5218598"/>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 name="Shape 163"/>
        <p:cNvGrpSpPr/>
        <p:nvPr/>
      </p:nvGrpSpPr>
      <p:grpSpPr>
        <a:xfrm>
          <a:off x="0" y="0"/>
          <a:ext cx="0" cy="0"/>
          <a:chOff x="0" y="0"/>
          <a:chExt cx="0" cy="0"/>
        </a:xfrm>
      </p:grpSpPr>
      <p:sp>
        <p:nvSpPr>
          <p:cNvPr id="164" name="Google Shape;164;p8"/>
          <p:cNvSpPr txBox="1"/>
          <p:nvPr>
            <p:ph type="title"/>
          </p:nvPr>
        </p:nvSpPr>
        <p:spPr>
          <a:xfrm>
            <a:off x="1066800" y="642594"/>
            <a:ext cx="10058400" cy="13716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262626"/>
              </a:buClr>
              <a:buSzPts val="4800"/>
              <a:buFont typeface="Century Gothic"/>
              <a:buNone/>
            </a:pPr>
            <a:r>
              <a:rPr lang="en-GB"/>
              <a:t>Reading diaries </a:t>
            </a:r>
            <a:endParaRPr/>
          </a:p>
        </p:txBody>
      </p:sp>
      <p:sp>
        <p:nvSpPr>
          <p:cNvPr id="165" name="Google Shape;165;p8"/>
          <p:cNvSpPr txBox="1"/>
          <p:nvPr>
            <p:ph idx="1" type="body"/>
          </p:nvPr>
        </p:nvSpPr>
        <p:spPr>
          <a:xfrm>
            <a:off x="319596" y="1775534"/>
            <a:ext cx="11594237" cy="4740676"/>
          </a:xfrm>
          <a:prstGeom prst="rect">
            <a:avLst/>
          </a:prstGeom>
          <a:noFill/>
          <a:ln>
            <a:noFill/>
          </a:ln>
        </p:spPr>
        <p:txBody>
          <a:bodyPr anchorCtr="0" anchor="t" bIns="45700" lIns="91425" spcFirstLastPara="1" rIns="91425" wrap="square" tIns="45700">
            <a:normAutofit/>
          </a:bodyPr>
          <a:lstStyle/>
          <a:p>
            <a:pPr indent="-195580" lvl="0" marL="182880" rtl="0" algn="l">
              <a:lnSpc>
                <a:spcPct val="100000"/>
              </a:lnSpc>
              <a:spcBef>
                <a:spcPts val="0"/>
              </a:spcBef>
              <a:spcAft>
                <a:spcPts val="0"/>
              </a:spcAft>
              <a:buSzPts val="2000"/>
              <a:buChar char="◦"/>
            </a:pPr>
            <a:r>
              <a:rPr lang="en-GB" sz="2000"/>
              <a:t>At the front of each reading diary there are questions to ask and comment suggestions </a:t>
            </a:r>
            <a:endParaRPr sz="2000"/>
          </a:p>
          <a:p>
            <a:pPr indent="-195580" lvl="0" marL="182880" rtl="0" algn="l">
              <a:lnSpc>
                <a:spcPct val="100000"/>
              </a:lnSpc>
              <a:spcBef>
                <a:spcPts val="900"/>
              </a:spcBef>
              <a:spcAft>
                <a:spcPts val="0"/>
              </a:spcAft>
              <a:buSzPts val="2000"/>
              <a:buChar char="◦"/>
            </a:pPr>
            <a:r>
              <a:rPr lang="en-GB" sz="2000"/>
              <a:t>Each reading diary is checked every Monday and stamped ‘ Reading diary checked’. </a:t>
            </a:r>
            <a:endParaRPr sz="2000"/>
          </a:p>
          <a:p>
            <a:pPr indent="-195580" lvl="0" marL="182880" rtl="0" algn="l">
              <a:lnSpc>
                <a:spcPct val="100000"/>
              </a:lnSpc>
              <a:spcBef>
                <a:spcPts val="900"/>
              </a:spcBef>
              <a:spcAft>
                <a:spcPts val="0"/>
              </a:spcAft>
              <a:buSzPts val="2000"/>
              <a:buChar char="◦"/>
            </a:pPr>
            <a:r>
              <a:rPr lang="en-GB" sz="2000"/>
              <a:t>On the Monday, if your child has read and commented 7 times in the previous they will get their star. </a:t>
            </a:r>
            <a:endParaRPr sz="2000"/>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 name="Shape 169"/>
        <p:cNvGrpSpPr/>
        <p:nvPr/>
      </p:nvGrpSpPr>
      <p:grpSpPr>
        <a:xfrm>
          <a:off x="0" y="0"/>
          <a:ext cx="0" cy="0"/>
          <a:chOff x="0" y="0"/>
          <a:chExt cx="0" cy="0"/>
        </a:xfrm>
      </p:grpSpPr>
      <p:sp>
        <p:nvSpPr>
          <p:cNvPr id="170" name="Google Shape;170;p9"/>
          <p:cNvSpPr txBox="1"/>
          <p:nvPr>
            <p:ph type="title"/>
          </p:nvPr>
        </p:nvSpPr>
        <p:spPr>
          <a:xfrm>
            <a:off x="1066800" y="642594"/>
            <a:ext cx="10058400" cy="13716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262626"/>
              </a:buClr>
              <a:buSzPts val="4800"/>
              <a:buFont typeface="Century Gothic"/>
              <a:buNone/>
            </a:pPr>
            <a:r>
              <a:rPr lang="en-GB"/>
              <a:t>Reading to your child </a:t>
            </a:r>
            <a:endParaRPr/>
          </a:p>
        </p:txBody>
      </p:sp>
      <p:sp>
        <p:nvSpPr>
          <p:cNvPr id="171" name="Google Shape;171;p9"/>
          <p:cNvSpPr txBox="1"/>
          <p:nvPr>
            <p:ph idx="1" type="body"/>
          </p:nvPr>
        </p:nvSpPr>
        <p:spPr>
          <a:xfrm>
            <a:off x="487680" y="1805940"/>
            <a:ext cx="11102340" cy="3931920"/>
          </a:xfrm>
          <a:prstGeom prst="rect">
            <a:avLst/>
          </a:prstGeom>
          <a:noFill/>
          <a:ln>
            <a:noFill/>
          </a:ln>
        </p:spPr>
        <p:txBody>
          <a:bodyPr anchorCtr="0" anchor="t" bIns="45700" lIns="91425" spcFirstLastPara="1" rIns="91425" wrap="square" tIns="45700">
            <a:normAutofit/>
          </a:bodyPr>
          <a:lstStyle/>
          <a:p>
            <a:pPr indent="-182880" lvl="0" marL="182880" rtl="0" algn="l">
              <a:lnSpc>
                <a:spcPct val="100000"/>
              </a:lnSpc>
              <a:spcBef>
                <a:spcPts val="0"/>
              </a:spcBef>
              <a:spcAft>
                <a:spcPts val="0"/>
              </a:spcAft>
              <a:buSzPts val="2800"/>
              <a:buChar char="◦"/>
            </a:pPr>
            <a:r>
              <a:rPr lang="en-GB" sz="2800"/>
              <a:t>It is really important to read to your child. This is an opportunity for them to hear stories and language at a higher level than they can read alone. Research shows that hearing texts read aloud is a significant source of vocabulary acquisition. </a:t>
            </a:r>
            <a:endParaRPr/>
          </a:p>
          <a:p>
            <a:pPr indent="0" lvl="0" marL="0" rtl="0" algn="l">
              <a:lnSpc>
                <a:spcPct val="100000"/>
              </a:lnSpc>
              <a:spcBef>
                <a:spcPts val="900"/>
              </a:spcBef>
              <a:spcAft>
                <a:spcPts val="0"/>
              </a:spcAft>
              <a:buSzPts val="2800"/>
              <a:buNone/>
            </a:pPr>
            <a:r>
              <a:t/>
            </a:r>
            <a:endParaRPr sz="2800"/>
          </a:p>
          <a:p>
            <a:pPr indent="-182880" lvl="0" marL="182880" rtl="0" algn="l">
              <a:lnSpc>
                <a:spcPct val="100000"/>
              </a:lnSpc>
              <a:spcBef>
                <a:spcPts val="900"/>
              </a:spcBef>
              <a:spcAft>
                <a:spcPts val="0"/>
              </a:spcAft>
              <a:buSzPts val="2800"/>
              <a:buChar char="◦"/>
            </a:pPr>
            <a:r>
              <a:rPr lang="en-GB" sz="2800"/>
              <a:t>Most new vocabulary is acquired through reading. Adult spoken language ranks lower in word complexity than that found in children’s books. </a:t>
            </a:r>
            <a:endParaRPr/>
          </a:p>
        </p:txBody>
      </p:sp>
    </p:spTree>
  </p:cSld>
  <p:clrMapOvr>
    <a:masterClrMapping/>
  </p:clrMapOvr>
</p:sld>
</file>

<file path=ppt/theme/theme1.xml><?xml version="1.0" encoding="utf-8"?>
<a:theme xmlns:a="http://schemas.openxmlformats.org/drawingml/2006/main" xmlns:r="http://schemas.openxmlformats.org/officeDocument/2006/relationships" name="Savon">
  <a:themeElements>
    <a:clrScheme name="Savon">
      <a:dk1>
        <a:srgbClr val="000000"/>
      </a:dk1>
      <a:lt1>
        <a:srgbClr val="FFFFFF"/>
      </a:lt1>
      <a:dk2>
        <a:srgbClr val="1485A4"/>
      </a:dk2>
      <a:lt2>
        <a:srgbClr val="E3DED1"/>
      </a:lt2>
      <a:accent1>
        <a:srgbClr val="1CADE4"/>
      </a:accent1>
      <a:accent2>
        <a:srgbClr val="2683C6"/>
      </a:accent2>
      <a:accent3>
        <a:srgbClr val="27CED7"/>
      </a:accent3>
      <a:accent4>
        <a:srgbClr val="42BA97"/>
      </a:accent4>
      <a:accent5>
        <a:srgbClr val="3E8853"/>
      </a:accent5>
      <a:accent6>
        <a:srgbClr val="62A39F"/>
      </a:accent6>
      <a:hlink>
        <a:srgbClr val="F49100"/>
      </a:hlink>
      <a:folHlink>
        <a:srgbClr val="739D9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2022-10-19T15:30:08Z</dcterms:created>
  <dc:creator>Miss Sims</dc:creator>
</cp:coreProperties>
</file>